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8"/>
  </p:notesMasterIdLst>
  <p:sldIdLst>
    <p:sldId id="256" r:id="rId2"/>
    <p:sldId id="309" r:id="rId3"/>
    <p:sldId id="259" r:id="rId4"/>
    <p:sldId id="263" r:id="rId5"/>
    <p:sldId id="280" r:id="rId6"/>
    <p:sldId id="264" r:id="rId7"/>
    <p:sldId id="271" r:id="rId8"/>
    <p:sldId id="260" r:id="rId9"/>
    <p:sldId id="265" r:id="rId10"/>
    <p:sldId id="261" r:id="rId11"/>
    <p:sldId id="267" r:id="rId12"/>
    <p:sldId id="290" r:id="rId13"/>
    <p:sldId id="291" r:id="rId14"/>
    <p:sldId id="308" r:id="rId15"/>
    <p:sldId id="286" r:id="rId16"/>
    <p:sldId id="287" r:id="rId17"/>
    <p:sldId id="288" r:id="rId18"/>
    <p:sldId id="292" r:id="rId19"/>
    <p:sldId id="293" r:id="rId20"/>
    <p:sldId id="294" r:id="rId21"/>
    <p:sldId id="295" r:id="rId22"/>
    <p:sldId id="296" r:id="rId23"/>
    <p:sldId id="297" r:id="rId24"/>
    <p:sldId id="298" r:id="rId25"/>
    <p:sldId id="300" r:id="rId26"/>
    <p:sldId id="301" r:id="rId27"/>
    <p:sldId id="304" r:id="rId28"/>
    <p:sldId id="305" r:id="rId29"/>
    <p:sldId id="306" r:id="rId30"/>
    <p:sldId id="302" r:id="rId31"/>
    <p:sldId id="303" r:id="rId32"/>
    <p:sldId id="307" r:id="rId33"/>
    <p:sldId id="281" r:id="rId34"/>
    <p:sldId id="289" r:id="rId35"/>
    <p:sldId id="274" r:id="rId36"/>
    <p:sldId id="285" r:id="rId37"/>
  </p:sldIdLst>
  <p:sldSz cx="9144000" cy="5143500" type="screen16x9"/>
  <p:notesSz cx="6858000" cy="9144000"/>
  <p:embeddedFontLst>
    <p:embeddedFont>
      <p:font typeface="Barlow" panose="00000500000000000000" pitchFamily="2" charset="0"/>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Krona One" panose="020B0604020202020204" charset="0"/>
      <p:regular r:id="rId47"/>
    </p:embeddedFont>
    <p:embeddedFont>
      <p:font typeface="Nunito Sans" pitchFamily="2" charset="0"/>
      <p:regular r:id="rId48"/>
      <p:bold r:id="rId49"/>
    </p:embeddedFont>
    <p:embeddedFont>
      <p:font typeface="Oswald" panose="00000500000000000000" pitchFamily="2" charset="0"/>
      <p:regular r:id="rId50"/>
      <p:bold r:id="rId51"/>
    </p:embeddedFont>
    <p:embeddedFont>
      <p:font typeface="PT Serif" panose="020A0603040505020204" pitchFamily="18" charset="0"/>
      <p:regular r:id="rId52"/>
      <p:bold r:id="rId53"/>
      <p:italic r:id="rId54"/>
      <p:boldItalic r:id="rId55"/>
    </p:embeddedFont>
    <p:embeddedFont>
      <p:font typeface="Roboto" panose="020000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921DFD-532C-4E58-8B12-460060DE0420}">
  <a:tblStyle styleId="{D2921DFD-532C-4E58-8B12-460060DE04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bad4994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bad4994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050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070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8769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080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863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702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8410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251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7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ba89b1fa2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ba89b1fa2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9138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6558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21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124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423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203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ebe1715761_1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ebe1715761_1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ebe1715761_1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ebe1715761_1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622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ebe1715761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ebe1715761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ef5ff712b5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ef5ff712b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eee1ce7685_1_24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eee1ce7685_1_24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ebe1715761_1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ebe1715761_1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eee1ce7685_1_24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eee1ce7685_1_24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ebe171576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ebe171576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ba89b1fa2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ba89b1fa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ee1ce7685_1_24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ee1ce7685_1_24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eba89b1fa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eba89b1fa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2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png"/><Relationship Id="rId7"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3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9.png"/><Relationship Id="rId7"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26.png"/><Relationship Id="rId4" Type="http://schemas.openxmlformats.org/officeDocument/2006/relationships/image" Target="../media/image3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image" Target="../media/image35.png"/><Relationship Id="rId1" Type="http://schemas.openxmlformats.org/officeDocument/2006/relationships/slideMaster" Target="../slideMasters/slideMaster1.xml"/><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5.png"/><Relationship Id="rId5" Type="http://schemas.openxmlformats.org/officeDocument/2006/relationships/image" Target="../media/image26.png"/><Relationship Id="rId15" Type="http://schemas.openxmlformats.org/officeDocument/2006/relationships/image" Target="../media/image14.png"/><Relationship Id="rId10" Type="http://schemas.openxmlformats.org/officeDocument/2006/relationships/image" Target="../media/image6.png"/><Relationship Id="rId4" Type="http://schemas.openxmlformats.org/officeDocument/2006/relationships/image" Target="../media/image24.png"/><Relationship Id="rId9" Type="http://schemas.openxmlformats.org/officeDocument/2006/relationships/image" Target="../media/image3.png"/><Relationship Id="rId14"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10" name="Google Shape;10;p2"/>
          <p:cNvGrpSpPr/>
          <p:nvPr/>
        </p:nvGrpSpPr>
        <p:grpSpPr>
          <a:xfrm>
            <a:off x="2637566" y="-291173"/>
            <a:ext cx="6050097" cy="5841811"/>
            <a:chOff x="2637566" y="-291173"/>
            <a:chExt cx="6050097" cy="5841811"/>
          </a:xfrm>
        </p:grpSpPr>
        <p:pic>
          <p:nvPicPr>
            <p:cNvPr id="11" name="Google Shape;11;p2"/>
            <p:cNvPicPr preferRelativeResize="0"/>
            <p:nvPr/>
          </p:nvPicPr>
          <p:blipFill>
            <a:blip r:embed="rId4">
              <a:alphaModFix/>
            </a:blip>
            <a:stretch>
              <a:fillRect/>
            </a:stretch>
          </p:blipFill>
          <p:spPr>
            <a:xfrm rot="1004644">
              <a:off x="2744250" y="-186063"/>
              <a:ext cx="857250" cy="866775"/>
            </a:xfrm>
            <a:prstGeom prst="rect">
              <a:avLst/>
            </a:prstGeom>
            <a:noFill/>
            <a:ln>
              <a:noFill/>
            </a:ln>
          </p:spPr>
        </p:pic>
        <p:pic>
          <p:nvPicPr>
            <p:cNvPr id="12" name="Google Shape;12;p2"/>
            <p:cNvPicPr preferRelativeResize="0"/>
            <p:nvPr/>
          </p:nvPicPr>
          <p:blipFill>
            <a:blip r:embed="rId5">
              <a:alphaModFix/>
            </a:blip>
            <a:stretch>
              <a:fillRect/>
            </a:stretch>
          </p:blipFill>
          <p:spPr>
            <a:xfrm>
              <a:off x="3321200" y="4502888"/>
              <a:ext cx="1047750" cy="1047750"/>
            </a:xfrm>
            <a:prstGeom prst="rect">
              <a:avLst/>
            </a:prstGeom>
            <a:noFill/>
            <a:ln>
              <a:noFill/>
            </a:ln>
          </p:spPr>
        </p:pic>
        <p:pic>
          <p:nvPicPr>
            <p:cNvPr id="13" name="Google Shape;13;p2"/>
            <p:cNvPicPr preferRelativeResize="0"/>
            <p:nvPr/>
          </p:nvPicPr>
          <p:blipFill>
            <a:blip r:embed="rId6">
              <a:alphaModFix/>
            </a:blip>
            <a:stretch>
              <a:fillRect/>
            </a:stretch>
          </p:blipFill>
          <p:spPr>
            <a:xfrm rot="2414464">
              <a:off x="5333687" y="749500"/>
              <a:ext cx="666750" cy="1047750"/>
            </a:xfrm>
            <a:prstGeom prst="rect">
              <a:avLst/>
            </a:prstGeom>
            <a:noFill/>
            <a:ln>
              <a:noFill/>
            </a:ln>
          </p:spPr>
        </p:pic>
        <p:pic>
          <p:nvPicPr>
            <p:cNvPr id="14" name="Google Shape;14;p2"/>
            <p:cNvPicPr preferRelativeResize="0"/>
            <p:nvPr/>
          </p:nvPicPr>
          <p:blipFill>
            <a:blip r:embed="rId7">
              <a:alphaModFix/>
            </a:blip>
            <a:stretch>
              <a:fillRect/>
            </a:stretch>
          </p:blipFill>
          <p:spPr>
            <a:xfrm>
              <a:off x="7592288" y="4072813"/>
              <a:ext cx="1095375" cy="866775"/>
            </a:xfrm>
            <a:prstGeom prst="rect">
              <a:avLst/>
            </a:prstGeom>
            <a:noFill/>
            <a:ln>
              <a:noFill/>
            </a:ln>
          </p:spPr>
        </p:pic>
      </p:grpSp>
      <p:grpSp>
        <p:nvGrpSpPr>
          <p:cNvPr id="15" name="Google Shape;15;p2"/>
          <p:cNvGrpSpPr/>
          <p:nvPr/>
        </p:nvGrpSpPr>
        <p:grpSpPr>
          <a:xfrm>
            <a:off x="-132625" y="1093750"/>
            <a:ext cx="9276625" cy="4207775"/>
            <a:chOff x="-132625" y="1093750"/>
            <a:chExt cx="9276625" cy="4207775"/>
          </a:xfrm>
        </p:grpSpPr>
        <p:pic>
          <p:nvPicPr>
            <p:cNvPr id="16" name="Google Shape;16;p2"/>
            <p:cNvPicPr preferRelativeResize="0"/>
            <p:nvPr/>
          </p:nvPicPr>
          <p:blipFill>
            <a:blip r:embed="rId8">
              <a:alphaModFix amt="64000"/>
            </a:blip>
            <a:stretch>
              <a:fillRect/>
            </a:stretch>
          </p:blipFill>
          <p:spPr>
            <a:xfrm>
              <a:off x="8286750" y="2096750"/>
              <a:ext cx="857250" cy="600075"/>
            </a:xfrm>
            <a:prstGeom prst="rect">
              <a:avLst/>
            </a:prstGeom>
            <a:noFill/>
            <a:ln>
              <a:noFill/>
            </a:ln>
          </p:spPr>
        </p:pic>
        <p:pic>
          <p:nvPicPr>
            <p:cNvPr id="17" name="Google Shape;17;p2"/>
            <p:cNvPicPr preferRelativeResize="0"/>
            <p:nvPr/>
          </p:nvPicPr>
          <p:blipFill>
            <a:blip r:embed="rId9">
              <a:alphaModFix amt="24000"/>
            </a:blip>
            <a:stretch>
              <a:fillRect/>
            </a:stretch>
          </p:blipFill>
          <p:spPr>
            <a:xfrm>
              <a:off x="5394725" y="4549050"/>
              <a:ext cx="695325" cy="752475"/>
            </a:xfrm>
            <a:prstGeom prst="rect">
              <a:avLst/>
            </a:prstGeom>
            <a:noFill/>
            <a:ln>
              <a:noFill/>
            </a:ln>
          </p:spPr>
        </p:pic>
        <p:pic>
          <p:nvPicPr>
            <p:cNvPr id="18" name="Google Shape;18;p2"/>
            <p:cNvPicPr preferRelativeResize="0"/>
            <p:nvPr/>
          </p:nvPicPr>
          <p:blipFill>
            <a:blip r:embed="rId10">
              <a:alphaModFix amt="25000"/>
            </a:blip>
            <a:stretch>
              <a:fillRect/>
            </a:stretch>
          </p:blipFill>
          <p:spPr>
            <a:xfrm>
              <a:off x="1390175" y="4580213"/>
              <a:ext cx="642126" cy="514913"/>
            </a:xfrm>
            <a:prstGeom prst="rect">
              <a:avLst/>
            </a:prstGeom>
            <a:noFill/>
            <a:ln>
              <a:noFill/>
            </a:ln>
          </p:spPr>
        </p:pic>
        <p:pic>
          <p:nvPicPr>
            <p:cNvPr id="19" name="Google Shape;19;p2"/>
            <p:cNvPicPr preferRelativeResize="0"/>
            <p:nvPr/>
          </p:nvPicPr>
          <p:blipFill>
            <a:blip r:embed="rId11">
              <a:alphaModFix amt="24000"/>
            </a:blip>
            <a:stretch>
              <a:fillRect/>
            </a:stretch>
          </p:blipFill>
          <p:spPr>
            <a:xfrm>
              <a:off x="-132625" y="1093750"/>
              <a:ext cx="847725" cy="590550"/>
            </a:xfrm>
            <a:prstGeom prst="rect">
              <a:avLst/>
            </a:prstGeom>
            <a:noFill/>
            <a:ln>
              <a:noFill/>
            </a:ln>
          </p:spPr>
        </p:pic>
      </p:grpSp>
      <p:sp>
        <p:nvSpPr>
          <p:cNvPr id="20" name="Google Shape;20;p2"/>
          <p:cNvSpPr txBox="1">
            <a:spLocks noGrp="1"/>
          </p:cNvSpPr>
          <p:nvPr>
            <p:ph type="ctrTitle"/>
          </p:nvPr>
        </p:nvSpPr>
        <p:spPr>
          <a:xfrm>
            <a:off x="715150" y="1246625"/>
            <a:ext cx="5041200" cy="2650200"/>
          </a:xfrm>
          <a:prstGeom prst="rect">
            <a:avLst/>
          </a:prstGeom>
        </p:spPr>
        <p:txBody>
          <a:bodyPr spcFirstLastPara="1" wrap="square" lIns="91425" tIns="91425" rIns="91425" bIns="91425" anchor="ctr" anchorCtr="0">
            <a:noAutofit/>
          </a:bodyPr>
          <a:lstStyle>
            <a:lvl1pPr lvl="0" algn="l">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 name="Google Shape;21;p2"/>
          <p:cNvSpPr txBox="1">
            <a:spLocks noGrp="1"/>
          </p:cNvSpPr>
          <p:nvPr>
            <p:ph type="subTitle" idx="1"/>
          </p:nvPr>
        </p:nvSpPr>
        <p:spPr>
          <a:xfrm>
            <a:off x="715150" y="3953075"/>
            <a:ext cx="50412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
    <p:bg>
      <p:bgPr>
        <a:blipFill>
          <a:blip r:embed="rId2">
            <a:alphaModFix/>
          </a:blip>
          <a:stretch>
            <a:fillRect/>
          </a:stretch>
        </a:blipFill>
        <a:effectLst/>
      </p:bgPr>
    </p:bg>
    <p:spTree>
      <p:nvGrpSpPr>
        <p:cNvPr id="1" name="Shape 268"/>
        <p:cNvGrpSpPr/>
        <p:nvPr/>
      </p:nvGrpSpPr>
      <p:grpSpPr>
        <a:xfrm>
          <a:off x="0" y="0"/>
          <a:ext cx="0" cy="0"/>
          <a:chOff x="0" y="0"/>
          <a:chExt cx="0" cy="0"/>
        </a:xfrm>
      </p:grpSpPr>
      <p:grpSp>
        <p:nvGrpSpPr>
          <p:cNvPr id="269" name="Google Shape;269;p22"/>
          <p:cNvGrpSpPr/>
          <p:nvPr/>
        </p:nvGrpSpPr>
        <p:grpSpPr>
          <a:xfrm flipH="1">
            <a:off x="63513" y="152400"/>
            <a:ext cx="8791850" cy="4838700"/>
            <a:chOff x="152400" y="152400"/>
            <a:chExt cx="8791850" cy="4838700"/>
          </a:xfrm>
        </p:grpSpPr>
        <p:pic>
          <p:nvPicPr>
            <p:cNvPr id="270" name="Google Shape;270;p22"/>
            <p:cNvPicPr preferRelativeResize="0"/>
            <p:nvPr/>
          </p:nvPicPr>
          <p:blipFill>
            <a:blip r:embed="rId3">
              <a:alphaModFix amt="41000"/>
            </a:blip>
            <a:stretch>
              <a:fillRect/>
            </a:stretch>
          </p:blipFill>
          <p:spPr>
            <a:xfrm>
              <a:off x="152400" y="152400"/>
              <a:ext cx="1076325" cy="895350"/>
            </a:xfrm>
            <a:prstGeom prst="rect">
              <a:avLst/>
            </a:prstGeom>
            <a:noFill/>
            <a:ln>
              <a:noFill/>
            </a:ln>
          </p:spPr>
        </p:pic>
        <p:pic>
          <p:nvPicPr>
            <p:cNvPr id="271" name="Google Shape;271;p22"/>
            <p:cNvPicPr preferRelativeResize="0"/>
            <p:nvPr/>
          </p:nvPicPr>
          <p:blipFill>
            <a:blip r:embed="rId4">
              <a:alphaModFix amt="26000"/>
            </a:blip>
            <a:stretch>
              <a:fillRect/>
            </a:stretch>
          </p:blipFill>
          <p:spPr>
            <a:xfrm>
              <a:off x="8248925" y="719325"/>
              <a:ext cx="695325" cy="752475"/>
            </a:xfrm>
            <a:prstGeom prst="rect">
              <a:avLst/>
            </a:prstGeom>
            <a:noFill/>
            <a:ln>
              <a:noFill/>
            </a:ln>
          </p:spPr>
        </p:pic>
        <p:pic>
          <p:nvPicPr>
            <p:cNvPr id="272" name="Google Shape;272;p22"/>
            <p:cNvPicPr preferRelativeResize="0"/>
            <p:nvPr/>
          </p:nvPicPr>
          <p:blipFill>
            <a:blip r:embed="rId5">
              <a:alphaModFix amt="41000"/>
            </a:blip>
            <a:stretch>
              <a:fillRect/>
            </a:stretch>
          </p:blipFill>
          <p:spPr>
            <a:xfrm>
              <a:off x="152400" y="4476188"/>
              <a:ext cx="642126" cy="514913"/>
            </a:xfrm>
            <a:prstGeom prst="rect">
              <a:avLst/>
            </a:prstGeom>
            <a:noFill/>
            <a:ln>
              <a:noFill/>
            </a:ln>
          </p:spPr>
        </p:pic>
      </p:grpSp>
      <p:grpSp>
        <p:nvGrpSpPr>
          <p:cNvPr id="273" name="Google Shape;273;p22"/>
          <p:cNvGrpSpPr/>
          <p:nvPr/>
        </p:nvGrpSpPr>
        <p:grpSpPr>
          <a:xfrm>
            <a:off x="-203053" y="39588"/>
            <a:ext cx="9830728" cy="5350122"/>
            <a:chOff x="-203053" y="39588"/>
            <a:chExt cx="9830728" cy="5350122"/>
          </a:xfrm>
        </p:grpSpPr>
        <p:grpSp>
          <p:nvGrpSpPr>
            <p:cNvPr id="274" name="Google Shape;274;p22"/>
            <p:cNvGrpSpPr/>
            <p:nvPr/>
          </p:nvGrpSpPr>
          <p:grpSpPr>
            <a:xfrm flipH="1">
              <a:off x="-203053" y="1318600"/>
              <a:ext cx="9830728" cy="4071110"/>
              <a:chOff x="-619912" y="1318600"/>
              <a:chExt cx="9830728" cy="4071110"/>
            </a:xfrm>
          </p:grpSpPr>
          <p:pic>
            <p:nvPicPr>
              <p:cNvPr id="275" name="Google Shape;275;p22"/>
              <p:cNvPicPr preferRelativeResize="0"/>
              <p:nvPr/>
            </p:nvPicPr>
            <p:blipFill>
              <a:blip r:embed="rId6">
                <a:alphaModFix/>
              </a:blip>
              <a:stretch>
                <a:fillRect/>
              </a:stretch>
            </p:blipFill>
            <p:spPr>
              <a:xfrm>
                <a:off x="-619912" y="1318600"/>
                <a:ext cx="1019175" cy="923925"/>
              </a:xfrm>
              <a:prstGeom prst="rect">
                <a:avLst/>
              </a:prstGeom>
              <a:noFill/>
              <a:ln>
                <a:noFill/>
              </a:ln>
            </p:spPr>
          </p:pic>
          <p:pic>
            <p:nvPicPr>
              <p:cNvPr id="276" name="Google Shape;276;p22"/>
              <p:cNvPicPr preferRelativeResize="0"/>
              <p:nvPr/>
            </p:nvPicPr>
            <p:blipFill>
              <a:blip r:embed="rId7">
                <a:alphaModFix/>
              </a:blip>
              <a:stretch>
                <a:fillRect/>
              </a:stretch>
            </p:blipFill>
            <p:spPr>
              <a:xfrm rot="2700000">
                <a:off x="4987900" y="4346788"/>
                <a:ext cx="857250" cy="866775"/>
              </a:xfrm>
              <a:prstGeom prst="rect">
                <a:avLst/>
              </a:prstGeom>
              <a:noFill/>
              <a:ln>
                <a:noFill/>
              </a:ln>
            </p:spPr>
          </p:pic>
          <p:pic>
            <p:nvPicPr>
              <p:cNvPr id="277" name="Google Shape;277;p22"/>
              <p:cNvPicPr preferRelativeResize="0"/>
              <p:nvPr/>
            </p:nvPicPr>
            <p:blipFill>
              <a:blip r:embed="rId8">
                <a:alphaModFix/>
              </a:blip>
              <a:stretch>
                <a:fillRect/>
              </a:stretch>
            </p:blipFill>
            <p:spPr>
              <a:xfrm rot="-2029827">
                <a:off x="7966888" y="4106663"/>
                <a:ext cx="1095375" cy="866775"/>
              </a:xfrm>
              <a:prstGeom prst="rect">
                <a:avLst/>
              </a:prstGeom>
              <a:noFill/>
              <a:ln>
                <a:noFill/>
              </a:ln>
            </p:spPr>
          </p:pic>
        </p:grpSp>
        <p:pic>
          <p:nvPicPr>
            <p:cNvPr id="278" name="Google Shape;278;p22"/>
            <p:cNvPicPr preferRelativeResize="0"/>
            <p:nvPr/>
          </p:nvPicPr>
          <p:blipFill>
            <a:blip r:embed="rId9">
              <a:alphaModFix/>
            </a:blip>
            <a:stretch>
              <a:fillRect/>
            </a:stretch>
          </p:blipFill>
          <p:spPr>
            <a:xfrm>
              <a:off x="1644000" y="39588"/>
              <a:ext cx="800100" cy="771525"/>
            </a:xfrm>
            <a:prstGeom prst="rect">
              <a:avLst/>
            </a:prstGeom>
            <a:noFill/>
            <a:ln>
              <a:noFill/>
            </a:ln>
          </p:spPr>
        </p:pic>
      </p:grpSp>
      <p:sp>
        <p:nvSpPr>
          <p:cNvPr id="279" name="Google Shape;279;p2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2">
    <p:bg>
      <p:bgPr>
        <a:blipFill>
          <a:blip r:embed="rId2">
            <a:alphaModFix/>
          </a:blip>
          <a:stretch>
            <a:fillRect/>
          </a:stretch>
        </a:blipFill>
        <a:effectLst/>
      </p:bgPr>
    </p:bg>
    <p:spTree>
      <p:nvGrpSpPr>
        <p:cNvPr id="1" name="Shape 280"/>
        <p:cNvGrpSpPr/>
        <p:nvPr/>
      </p:nvGrpSpPr>
      <p:grpSpPr>
        <a:xfrm>
          <a:off x="0" y="0"/>
          <a:ext cx="0" cy="0"/>
          <a:chOff x="0" y="0"/>
          <a:chExt cx="0" cy="0"/>
        </a:xfrm>
      </p:grpSpPr>
      <p:grpSp>
        <p:nvGrpSpPr>
          <p:cNvPr id="281" name="Google Shape;281;p23"/>
          <p:cNvGrpSpPr/>
          <p:nvPr/>
        </p:nvGrpSpPr>
        <p:grpSpPr>
          <a:xfrm>
            <a:off x="0" y="535000"/>
            <a:ext cx="9200450" cy="4693663"/>
            <a:chOff x="0" y="535000"/>
            <a:chExt cx="9200450" cy="4693663"/>
          </a:xfrm>
        </p:grpSpPr>
        <p:pic>
          <p:nvPicPr>
            <p:cNvPr id="282" name="Google Shape;282;p23"/>
            <p:cNvPicPr preferRelativeResize="0"/>
            <p:nvPr/>
          </p:nvPicPr>
          <p:blipFill>
            <a:blip r:embed="rId3">
              <a:alphaModFix amt="67000"/>
            </a:blip>
            <a:stretch>
              <a:fillRect/>
            </a:stretch>
          </p:blipFill>
          <p:spPr>
            <a:xfrm>
              <a:off x="8070550" y="535000"/>
              <a:ext cx="1032750" cy="804070"/>
            </a:xfrm>
            <a:prstGeom prst="rect">
              <a:avLst/>
            </a:prstGeom>
            <a:noFill/>
            <a:ln>
              <a:noFill/>
            </a:ln>
          </p:spPr>
        </p:pic>
        <p:pic>
          <p:nvPicPr>
            <p:cNvPr id="283" name="Google Shape;283;p23"/>
            <p:cNvPicPr preferRelativeResize="0"/>
            <p:nvPr/>
          </p:nvPicPr>
          <p:blipFill>
            <a:blip r:embed="rId4">
              <a:alphaModFix amt="35000"/>
            </a:blip>
            <a:stretch>
              <a:fillRect/>
            </a:stretch>
          </p:blipFill>
          <p:spPr>
            <a:xfrm>
              <a:off x="0" y="3856025"/>
              <a:ext cx="695325" cy="752475"/>
            </a:xfrm>
            <a:prstGeom prst="rect">
              <a:avLst/>
            </a:prstGeom>
            <a:noFill/>
            <a:ln>
              <a:noFill/>
            </a:ln>
          </p:spPr>
        </p:pic>
        <p:pic>
          <p:nvPicPr>
            <p:cNvPr id="284" name="Google Shape;284;p23"/>
            <p:cNvPicPr preferRelativeResize="0"/>
            <p:nvPr/>
          </p:nvPicPr>
          <p:blipFill>
            <a:blip r:embed="rId5">
              <a:alphaModFix amt="67000"/>
            </a:blip>
            <a:stretch>
              <a:fillRect/>
            </a:stretch>
          </p:blipFill>
          <p:spPr>
            <a:xfrm>
              <a:off x="8276525" y="4516145"/>
              <a:ext cx="923925" cy="712518"/>
            </a:xfrm>
            <a:prstGeom prst="rect">
              <a:avLst/>
            </a:prstGeom>
            <a:noFill/>
            <a:ln>
              <a:noFill/>
            </a:ln>
          </p:spPr>
        </p:pic>
      </p:grpSp>
      <p:grpSp>
        <p:nvGrpSpPr>
          <p:cNvPr id="285" name="Google Shape;285;p23"/>
          <p:cNvGrpSpPr/>
          <p:nvPr/>
        </p:nvGrpSpPr>
        <p:grpSpPr>
          <a:xfrm>
            <a:off x="471950" y="624425"/>
            <a:ext cx="6885300" cy="5035063"/>
            <a:chOff x="471950" y="624425"/>
            <a:chExt cx="6885300" cy="5035063"/>
          </a:xfrm>
        </p:grpSpPr>
        <p:pic>
          <p:nvPicPr>
            <p:cNvPr id="286" name="Google Shape;286;p23"/>
            <p:cNvPicPr preferRelativeResize="0"/>
            <p:nvPr/>
          </p:nvPicPr>
          <p:blipFill>
            <a:blip r:embed="rId6">
              <a:alphaModFix/>
            </a:blip>
            <a:stretch>
              <a:fillRect/>
            </a:stretch>
          </p:blipFill>
          <p:spPr>
            <a:xfrm>
              <a:off x="471950" y="624425"/>
              <a:ext cx="838200" cy="857250"/>
            </a:xfrm>
            <a:prstGeom prst="rect">
              <a:avLst/>
            </a:prstGeom>
            <a:noFill/>
            <a:ln>
              <a:noFill/>
            </a:ln>
          </p:spPr>
        </p:pic>
        <p:pic>
          <p:nvPicPr>
            <p:cNvPr id="287" name="Google Shape;287;p23"/>
            <p:cNvPicPr preferRelativeResize="0"/>
            <p:nvPr/>
          </p:nvPicPr>
          <p:blipFill>
            <a:blip r:embed="rId7">
              <a:alphaModFix/>
            </a:blip>
            <a:stretch>
              <a:fillRect/>
            </a:stretch>
          </p:blipFill>
          <p:spPr>
            <a:xfrm>
              <a:off x="6271400" y="4830813"/>
              <a:ext cx="1085850" cy="828675"/>
            </a:xfrm>
            <a:prstGeom prst="rect">
              <a:avLst/>
            </a:prstGeom>
            <a:noFill/>
            <a:ln>
              <a:noFill/>
            </a:ln>
          </p:spPr>
        </p:pic>
      </p:grpSp>
      <p:sp>
        <p:nvSpPr>
          <p:cNvPr id="288" name="Google Shape;288;p23"/>
          <p:cNvSpPr txBox="1">
            <a:spLocks noGrp="1"/>
          </p:cNvSpPr>
          <p:nvPr>
            <p:ph type="title"/>
          </p:nvPr>
        </p:nvSpPr>
        <p:spPr>
          <a:xfrm>
            <a:off x="715050" y="488750"/>
            <a:ext cx="77139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CUSTOM_3">
    <p:bg>
      <p:bgPr>
        <a:blipFill>
          <a:blip r:embed="rId2">
            <a:alphaModFix/>
          </a:blip>
          <a:stretch>
            <a:fillRect/>
          </a:stretch>
        </a:blipFill>
        <a:effectLst/>
      </p:bgPr>
    </p:bg>
    <p:spTree>
      <p:nvGrpSpPr>
        <p:cNvPr id="1" name="Shape 289"/>
        <p:cNvGrpSpPr/>
        <p:nvPr/>
      </p:nvGrpSpPr>
      <p:grpSpPr>
        <a:xfrm>
          <a:off x="0" y="0"/>
          <a:ext cx="0" cy="0"/>
          <a:chOff x="0" y="0"/>
          <a:chExt cx="0" cy="0"/>
        </a:xfrm>
      </p:grpSpPr>
      <p:grpSp>
        <p:nvGrpSpPr>
          <p:cNvPr id="290" name="Google Shape;290;p24"/>
          <p:cNvGrpSpPr/>
          <p:nvPr/>
        </p:nvGrpSpPr>
        <p:grpSpPr>
          <a:xfrm>
            <a:off x="-110275" y="592897"/>
            <a:ext cx="8268963" cy="4874303"/>
            <a:chOff x="-110275" y="592897"/>
            <a:chExt cx="8268963" cy="4874303"/>
          </a:xfrm>
        </p:grpSpPr>
        <p:pic>
          <p:nvPicPr>
            <p:cNvPr id="291" name="Google Shape;291;p24"/>
            <p:cNvPicPr preferRelativeResize="0"/>
            <p:nvPr/>
          </p:nvPicPr>
          <p:blipFill>
            <a:blip r:embed="rId3">
              <a:alphaModFix/>
            </a:blip>
            <a:stretch>
              <a:fillRect/>
            </a:stretch>
          </p:blipFill>
          <p:spPr>
            <a:xfrm>
              <a:off x="7330013" y="878763"/>
              <a:ext cx="828675" cy="533400"/>
            </a:xfrm>
            <a:prstGeom prst="rect">
              <a:avLst/>
            </a:prstGeom>
            <a:noFill/>
            <a:ln>
              <a:noFill/>
            </a:ln>
          </p:spPr>
        </p:pic>
        <p:pic>
          <p:nvPicPr>
            <p:cNvPr id="292" name="Google Shape;292;p24"/>
            <p:cNvPicPr preferRelativeResize="0"/>
            <p:nvPr/>
          </p:nvPicPr>
          <p:blipFill>
            <a:blip r:embed="rId4">
              <a:alphaModFix/>
            </a:blip>
            <a:stretch>
              <a:fillRect/>
            </a:stretch>
          </p:blipFill>
          <p:spPr>
            <a:xfrm>
              <a:off x="198588" y="4419450"/>
              <a:ext cx="666750" cy="1047750"/>
            </a:xfrm>
            <a:prstGeom prst="rect">
              <a:avLst/>
            </a:prstGeom>
            <a:noFill/>
            <a:ln>
              <a:noFill/>
            </a:ln>
          </p:spPr>
        </p:pic>
        <p:pic>
          <p:nvPicPr>
            <p:cNvPr id="293" name="Google Shape;293;p24"/>
            <p:cNvPicPr preferRelativeResize="0"/>
            <p:nvPr/>
          </p:nvPicPr>
          <p:blipFill>
            <a:blip r:embed="rId5">
              <a:alphaModFix/>
            </a:blip>
            <a:stretch>
              <a:fillRect/>
            </a:stretch>
          </p:blipFill>
          <p:spPr>
            <a:xfrm>
              <a:off x="-110275" y="2581242"/>
              <a:ext cx="666750" cy="674158"/>
            </a:xfrm>
            <a:prstGeom prst="rect">
              <a:avLst/>
            </a:prstGeom>
            <a:noFill/>
            <a:ln>
              <a:noFill/>
            </a:ln>
          </p:spPr>
        </p:pic>
        <p:pic>
          <p:nvPicPr>
            <p:cNvPr id="294" name="Google Shape;294;p24"/>
            <p:cNvPicPr preferRelativeResize="0"/>
            <p:nvPr/>
          </p:nvPicPr>
          <p:blipFill>
            <a:blip r:embed="rId6">
              <a:alphaModFix/>
            </a:blip>
            <a:stretch>
              <a:fillRect/>
            </a:stretch>
          </p:blipFill>
          <p:spPr>
            <a:xfrm>
              <a:off x="1130547" y="592897"/>
              <a:ext cx="796175" cy="630025"/>
            </a:xfrm>
            <a:prstGeom prst="rect">
              <a:avLst/>
            </a:prstGeom>
            <a:noFill/>
            <a:ln>
              <a:noFill/>
            </a:ln>
          </p:spPr>
        </p:pic>
      </p:grpSp>
      <p:grpSp>
        <p:nvGrpSpPr>
          <p:cNvPr id="295" name="Google Shape;295;p24"/>
          <p:cNvGrpSpPr/>
          <p:nvPr/>
        </p:nvGrpSpPr>
        <p:grpSpPr>
          <a:xfrm>
            <a:off x="103350" y="50680"/>
            <a:ext cx="8995749" cy="5116945"/>
            <a:chOff x="103350" y="50680"/>
            <a:chExt cx="8995749" cy="5116945"/>
          </a:xfrm>
        </p:grpSpPr>
        <p:pic>
          <p:nvPicPr>
            <p:cNvPr id="296" name="Google Shape;296;p24"/>
            <p:cNvPicPr preferRelativeResize="0"/>
            <p:nvPr/>
          </p:nvPicPr>
          <p:blipFill>
            <a:blip r:embed="rId7">
              <a:alphaModFix amt="50000"/>
            </a:blip>
            <a:stretch>
              <a:fillRect/>
            </a:stretch>
          </p:blipFill>
          <p:spPr>
            <a:xfrm>
              <a:off x="8180888" y="4577075"/>
              <a:ext cx="847725" cy="590550"/>
            </a:xfrm>
            <a:prstGeom prst="rect">
              <a:avLst/>
            </a:prstGeom>
            <a:noFill/>
            <a:ln>
              <a:noFill/>
            </a:ln>
          </p:spPr>
        </p:pic>
        <p:pic>
          <p:nvPicPr>
            <p:cNvPr id="297" name="Google Shape;297;p24"/>
            <p:cNvPicPr preferRelativeResize="0"/>
            <p:nvPr/>
          </p:nvPicPr>
          <p:blipFill>
            <a:blip r:embed="rId8">
              <a:alphaModFix amt="50000"/>
            </a:blip>
            <a:stretch>
              <a:fillRect/>
            </a:stretch>
          </p:blipFill>
          <p:spPr>
            <a:xfrm>
              <a:off x="103350" y="142700"/>
              <a:ext cx="857250" cy="600075"/>
            </a:xfrm>
            <a:prstGeom prst="rect">
              <a:avLst/>
            </a:prstGeom>
            <a:noFill/>
            <a:ln>
              <a:noFill/>
            </a:ln>
          </p:spPr>
        </p:pic>
        <p:pic>
          <p:nvPicPr>
            <p:cNvPr id="298" name="Google Shape;298;p24"/>
            <p:cNvPicPr preferRelativeResize="0"/>
            <p:nvPr/>
          </p:nvPicPr>
          <p:blipFill>
            <a:blip r:embed="rId9">
              <a:alphaModFix amt="50000"/>
            </a:blip>
            <a:stretch>
              <a:fillRect/>
            </a:stretch>
          </p:blipFill>
          <p:spPr>
            <a:xfrm rot="8962221">
              <a:off x="8233275" y="192100"/>
              <a:ext cx="742950" cy="685800"/>
            </a:xfrm>
            <a:prstGeom prst="rect">
              <a:avLst/>
            </a:prstGeom>
            <a:noFill/>
            <a:ln>
              <a:noFill/>
            </a:ln>
          </p:spPr>
        </p:pic>
      </p:grpSp>
      <p:sp>
        <p:nvSpPr>
          <p:cNvPr id="299" name="Google Shape;299;p2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5">
  <p:cSld name="CUSTOM_8">
    <p:bg>
      <p:bgPr>
        <a:blipFill>
          <a:blip r:embed="rId2">
            <a:alphaModFix/>
          </a:blip>
          <a:stretch>
            <a:fillRect/>
          </a:stretch>
        </a:blipFill>
        <a:effectLst/>
      </p:bgPr>
    </p:bg>
    <p:spTree>
      <p:nvGrpSpPr>
        <p:cNvPr id="1" name="Shape 309"/>
        <p:cNvGrpSpPr/>
        <p:nvPr/>
      </p:nvGrpSpPr>
      <p:grpSpPr>
        <a:xfrm>
          <a:off x="0" y="0"/>
          <a:ext cx="0" cy="0"/>
          <a:chOff x="0" y="0"/>
          <a:chExt cx="0" cy="0"/>
        </a:xfrm>
      </p:grpSpPr>
      <p:pic>
        <p:nvPicPr>
          <p:cNvPr id="310" name="Google Shape;310;p26"/>
          <p:cNvPicPr preferRelativeResize="0"/>
          <p:nvPr/>
        </p:nvPicPr>
        <p:blipFill>
          <a:blip r:embed="rId3">
            <a:alphaModFix/>
          </a:blip>
          <a:stretch>
            <a:fillRect/>
          </a:stretch>
        </p:blipFill>
        <p:spPr>
          <a:xfrm>
            <a:off x="0" y="-1225"/>
            <a:ext cx="9144000" cy="5143500"/>
          </a:xfrm>
          <a:prstGeom prst="rect">
            <a:avLst/>
          </a:prstGeom>
          <a:noFill/>
          <a:ln>
            <a:noFill/>
          </a:ln>
        </p:spPr>
      </p:pic>
      <p:sp>
        <p:nvSpPr>
          <p:cNvPr id="311" name="Google Shape;311;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2">
  <p:cSld name="CUSTOM_5">
    <p:bg>
      <p:bgPr>
        <a:blipFill>
          <a:blip r:embed="rId2">
            <a:alphaModFix/>
          </a:blip>
          <a:stretch>
            <a:fillRect/>
          </a:stretch>
        </a:blipFill>
        <a:effectLst/>
      </p:bgPr>
    </p:bg>
    <p:spTree>
      <p:nvGrpSpPr>
        <p:cNvPr id="1" name="Shape 323"/>
        <p:cNvGrpSpPr/>
        <p:nvPr/>
      </p:nvGrpSpPr>
      <p:grpSpPr>
        <a:xfrm>
          <a:off x="0" y="0"/>
          <a:ext cx="0" cy="0"/>
          <a:chOff x="0" y="0"/>
          <a:chExt cx="0" cy="0"/>
        </a:xfrm>
      </p:grpSpPr>
      <p:grpSp>
        <p:nvGrpSpPr>
          <p:cNvPr id="324" name="Google Shape;324;p28"/>
          <p:cNvGrpSpPr/>
          <p:nvPr/>
        </p:nvGrpSpPr>
        <p:grpSpPr>
          <a:xfrm flipH="1">
            <a:off x="131743" y="-163001"/>
            <a:ext cx="8901381" cy="5221800"/>
            <a:chOff x="131743" y="-163001"/>
            <a:chExt cx="8901381" cy="5221800"/>
          </a:xfrm>
        </p:grpSpPr>
        <p:pic>
          <p:nvPicPr>
            <p:cNvPr id="325" name="Google Shape;325;p28"/>
            <p:cNvPicPr preferRelativeResize="0"/>
            <p:nvPr/>
          </p:nvPicPr>
          <p:blipFill>
            <a:blip r:embed="rId3">
              <a:alphaModFix/>
            </a:blip>
            <a:stretch>
              <a:fillRect/>
            </a:stretch>
          </p:blipFill>
          <p:spPr>
            <a:xfrm rot="-4831785">
              <a:off x="195988" y="226550"/>
              <a:ext cx="1038225" cy="1009650"/>
            </a:xfrm>
            <a:prstGeom prst="rect">
              <a:avLst/>
            </a:prstGeom>
            <a:noFill/>
            <a:ln>
              <a:noFill/>
            </a:ln>
          </p:spPr>
        </p:pic>
        <p:pic>
          <p:nvPicPr>
            <p:cNvPr id="326" name="Google Shape;326;p28"/>
            <p:cNvPicPr preferRelativeResize="0"/>
            <p:nvPr/>
          </p:nvPicPr>
          <p:blipFill>
            <a:blip r:embed="rId4">
              <a:alphaModFix/>
            </a:blip>
            <a:stretch>
              <a:fillRect/>
            </a:stretch>
          </p:blipFill>
          <p:spPr>
            <a:xfrm rot="-8594998">
              <a:off x="7991835" y="24346"/>
              <a:ext cx="838885" cy="640205"/>
            </a:xfrm>
            <a:prstGeom prst="rect">
              <a:avLst/>
            </a:prstGeom>
            <a:noFill/>
            <a:ln>
              <a:noFill/>
            </a:ln>
          </p:spPr>
        </p:pic>
        <p:pic>
          <p:nvPicPr>
            <p:cNvPr id="327" name="Google Shape;327;p28"/>
            <p:cNvPicPr preferRelativeResize="0"/>
            <p:nvPr/>
          </p:nvPicPr>
          <p:blipFill>
            <a:blip r:embed="rId5">
              <a:alphaModFix/>
            </a:blip>
            <a:stretch>
              <a:fillRect/>
            </a:stretch>
          </p:blipFill>
          <p:spPr>
            <a:xfrm>
              <a:off x="7789449" y="4106749"/>
              <a:ext cx="1243675" cy="952050"/>
            </a:xfrm>
            <a:prstGeom prst="rect">
              <a:avLst/>
            </a:prstGeom>
            <a:noFill/>
            <a:ln>
              <a:noFill/>
            </a:ln>
          </p:spPr>
        </p:pic>
      </p:grpSp>
      <p:grpSp>
        <p:nvGrpSpPr>
          <p:cNvPr id="328" name="Google Shape;328;p28"/>
          <p:cNvGrpSpPr/>
          <p:nvPr/>
        </p:nvGrpSpPr>
        <p:grpSpPr>
          <a:xfrm rot="10800000">
            <a:off x="217025" y="1750950"/>
            <a:ext cx="8727225" cy="3445788"/>
            <a:chOff x="152400" y="-53237"/>
            <a:chExt cx="8727225" cy="3445788"/>
          </a:xfrm>
        </p:grpSpPr>
        <p:pic>
          <p:nvPicPr>
            <p:cNvPr id="329" name="Google Shape;329;p28"/>
            <p:cNvPicPr preferRelativeResize="0"/>
            <p:nvPr/>
          </p:nvPicPr>
          <p:blipFill>
            <a:blip r:embed="rId6">
              <a:alphaModFix amt="41000"/>
            </a:blip>
            <a:stretch>
              <a:fillRect/>
            </a:stretch>
          </p:blipFill>
          <p:spPr>
            <a:xfrm>
              <a:off x="152400" y="152400"/>
              <a:ext cx="1076325" cy="895350"/>
            </a:xfrm>
            <a:prstGeom prst="rect">
              <a:avLst/>
            </a:prstGeom>
            <a:noFill/>
            <a:ln>
              <a:noFill/>
            </a:ln>
          </p:spPr>
        </p:pic>
        <p:pic>
          <p:nvPicPr>
            <p:cNvPr id="330" name="Google Shape;330;p28"/>
            <p:cNvPicPr preferRelativeResize="0"/>
            <p:nvPr/>
          </p:nvPicPr>
          <p:blipFill>
            <a:blip r:embed="rId7">
              <a:alphaModFix amt="26000"/>
            </a:blip>
            <a:stretch>
              <a:fillRect/>
            </a:stretch>
          </p:blipFill>
          <p:spPr>
            <a:xfrm>
              <a:off x="8184300" y="2640075"/>
              <a:ext cx="695325" cy="752475"/>
            </a:xfrm>
            <a:prstGeom prst="rect">
              <a:avLst/>
            </a:prstGeom>
            <a:noFill/>
            <a:ln>
              <a:noFill/>
            </a:ln>
          </p:spPr>
        </p:pic>
        <p:pic>
          <p:nvPicPr>
            <p:cNvPr id="331" name="Google Shape;331;p28"/>
            <p:cNvPicPr preferRelativeResize="0"/>
            <p:nvPr/>
          </p:nvPicPr>
          <p:blipFill>
            <a:blip r:embed="rId8">
              <a:alphaModFix amt="41000"/>
            </a:blip>
            <a:stretch>
              <a:fillRect/>
            </a:stretch>
          </p:blipFill>
          <p:spPr>
            <a:xfrm>
              <a:off x="2978100" y="-53237"/>
              <a:ext cx="642126" cy="514913"/>
            </a:xfrm>
            <a:prstGeom prst="rect">
              <a:avLst/>
            </a:prstGeom>
            <a:noFill/>
            <a:ln>
              <a:noFill/>
            </a:ln>
          </p:spPr>
        </p:pic>
      </p:grpSp>
      <p:sp>
        <p:nvSpPr>
          <p:cNvPr id="332" name="Google Shape;332;p28"/>
          <p:cNvSpPr txBox="1">
            <a:spLocks noGrp="1"/>
          </p:cNvSpPr>
          <p:nvPr>
            <p:ph type="title"/>
          </p:nvPr>
        </p:nvSpPr>
        <p:spPr>
          <a:xfrm>
            <a:off x="720000"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333" name="Google Shape;333;p28"/>
          <p:cNvSpPr txBox="1">
            <a:spLocks noGrp="1"/>
          </p:cNvSpPr>
          <p:nvPr>
            <p:ph type="subTitle" idx="1"/>
          </p:nvPr>
        </p:nvSpPr>
        <p:spPr>
          <a:xfrm>
            <a:off x="720000"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4" name="Google Shape;334;p28"/>
          <p:cNvSpPr txBox="1">
            <a:spLocks noGrp="1"/>
          </p:cNvSpPr>
          <p:nvPr>
            <p:ph type="title" idx="2"/>
          </p:nvPr>
        </p:nvSpPr>
        <p:spPr>
          <a:xfrm>
            <a:off x="3419269"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335" name="Google Shape;335;p28"/>
          <p:cNvSpPr txBox="1">
            <a:spLocks noGrp="1"/>
          </p:cNvSpPr>
          <p:nvPr>
            <p:ph type="subTitle" idx="3"/>
          </p:nvPr>
        </p:nvSpPr>
        <p:spPr>
          <a:xfrm>
            <a:off x="3419269"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6" name="Google Shape;336;p28"/>
          <p:cNvSpPr txBox="1">
            <a:spLocks noGrp="1"/>
          </p:cNvSpPr>
          <p:nvPr>
            <p:ph type="title" idx="4"/>
          </p:nvPr>
        </p:nvSpPr>
        <p:spPr>
          <a:xfrm>
            <a:off x="6118545"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337" name="Google Shape;337;p28"/>
          <p:cNvSpPr txBox="1">
            <a:spLocks noGrp="1"/>
          </p:cNvSpPr>
          <p:nvPr>
            <p:ph type="subTitle" idx="5"/>
          </p:nvPr>
        </p:nvSpPr>
        <p:spPr>
          <a:xfrm>
            <a:off x="6118545"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8" name="Google Shape;338;p28"/>
          <p:cNvSpPr txBox="1">
            <a:spLocks noGrp="1"/>
          </p:cNvSpPr>
          <p:nvPr>
            <p:ph type="title" idx="6"/>
          </p:nvPr>
        </p:nvSpPr>
        <p:spPr>
          <a:xfrm>
            <a:off x="715050" y="488750"/>
            <a:ext cx="77139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377"/>
        <p:cNvGrpSpPr/>
        <p:nvPr/>
      </p:nvGrpSpPr>
      <p:grpSpPr>
        <a:xfrm>
          <a:off x="0" y="0"/>
          <a:ext cx="0" cy="0"/>
          <a:chOff x="0" y="0"/>
          <a:chExt cx="0" cy="0"/>
        </a:xfrm>
      </p:grpSpPr>
      <p:grpSp>
        <p:nvGrpSpPr>
          <p:cNvPr id="378" name="Google Shape;378;p32"/>
          <p:cNvGrpSpPr/>
          <p:nvPr/>
        </p:nvGrpSpPr>
        <p:grpSpPr>
          <a:xfrm flipH="1">
            <a:off x="3714748" y="296163"/>
            <a:ext cx="5366652" cy="5504463"/>
            <a:chOff x="3046673" y="296163"/>
            <a:chExt cx="5366652" cy="5504463"/>
          </a:xfrm>
        </p:grpSpPr>
        <p:pic>
          <p:nvPicPr>
            <p:cNvPr id="379" name="Google Shape;379;p32"/>
            <p:cNvPicPr preferRelativeResize="0"/>
            <p:nvPr/>
          </p:nvPicPr>
          <p:blipFill>
            <a:blip r:embed="rId3">
              <a:alphaModFix amt="46000"/>
            </a:blip>
            <a:stretch>
              <a:fillRect/>
            </a:stretch>
          </p:blipFill>
          <p:spPr>
            <a:xfrm>
              <a:off x="7556075" y="296163"/>
              <a:ext cx="857250" cy="600075"/>
            </a:xfrm>
            <a:prstGeom prst="rect">
              <a:avLst/>
            </a:prstGeom>
            <a:noFill/>
            <a:ln>
              <a:noFill/>
            </a:ln>
          </p:spPr>
        </p:pic>
        <p:pic>
          <p:nvPicPr>
            <p:cNvPr id="380" name="Google Shape;380;p32"/>
            <p:cNvPicPr preferRelativeResize="0"/>
            <p:nvPr/>
          </p:nvPicPr>
          <p:blipFill>
            <a:blip r:embed="rId4">
              <a:alphaModFix amt="46000"/>
            </a:blip>
            <a:stretch>
              <a:fillRect/>
            </a:stretch>
          </p:blipFill>
          <p:spPr>
            <a:xfrm>
              <a:off x="5884175" y="4800500"/>
              <a:ext cx="1343025" cy="1000125"/>
            </a:xfrm>
            <a:prstGeom prst="rect">
              <a:avLst/>
            </a:prstGeom>
            <a:noFill/>
            <a:ln>
              <a:noFill/>
            </a:ln>
          </p:spPr>
        </p:pic>
        <p:pic>
          <p:nvPicPr>
            <p:cNvPr id="381" name="Google Shape;381;p32"/>
            <p:cNvPicPr preferRelativeResize="0"/>
            <p:nvPr/>
          </p:nvPicPr>
          <p:blipFill>
            <a:blip r:embed="rId5">
              <a:alphaModFix amt="46000"/>
            </a:blip>
            <a:stretch>
              <a:fillRect/>
            </a:stretch>
          </p:blipFill>
          <p:spPr>
            <a:xfrm rot="2875070">
              <a:off x="3211250" y="4198725"/>
              <a:ext cx="695325" cy="752475"/>
            </a:xfrm>
            <a:prstGeom prst="rect">
              <a:avLst/>
            </a:prstGeom>
            <a:noFill/>
            <a:ln>
              <a:noFill/>
            </a:ln>
          </p:spPr>
        </p:pic>
      </p:grpSp>
      <p:grpSp>
        <p:nvGrpSpPr>
          <p:cNvPr id="382" name="Google Shape;382;p32"/>
          <p:cNvGrpSpPr/>
          <p:nvPr/>
        </p:nvGrpSpPr>
        <p:grpSpPr>
          <a:xfrm flipH="1">
            <a:off x="-61227" y="-329034"/>
            <a:ext cx="9005319" cy="3048096"/>
            <a:chOff x="3183981" y="-329034"/>
            <a:chExt cx="9005319" cy="3048096"/>
          </a:xfrm>
        </p:grpSpPr>
        <p:pic>
          <p:nvPicPr>
            <p:cNvPr id="383" name="Google Shape;383;p32"/>
            <p:cNvPicPr preferRelativeResize="0"/>
            <p:nvPr/>
          </p:nvPicPr>
          <p:blipFill>
            <a:blip r:embed="rId6">
              <a:alphaModFix/>
            </a:blip>
            <a:stretch>
              <a:fillRect/>
            </a:stretch>
          </p:blipFill>
          <p:spPr>
            <a:xfrm rot="1253317">
              <a:off x="3290975" y="-117462"/>
              <a:ext cx="1343025" cy="847725"/>
            </a:xfrm>
            <a:prstGeom prst="rect">
              <a:avLst/>
            </a:prstGeom>
            <a:noFill/>
            <a:ln>
              <a:noFill/>
            </a:ln>
          </p:spPr>
        </p:pic>
        <p:pic>
          <p:nvPicPr>
            <p:cNvPr id="384" name="Google Shape;384;p32"/>
            <p:cNvPicPr preferRelativeResize="0"/>
            <p:nvPr/>
          </p:nvPicPr>
          <p:blipFill>
            <a:blip r:embed="rId7">
              <a:alphaModFix/>
            </a:blip>
            <a:stretch>
              <a:fillRect/>
            </a:stretch>
          </p:blipFill>
          <p:spPr>
            <a:xfrm>
              <a:off x="10903425" y="1709413"/>
              <a:ext cx="1285875" cy="1009650"/>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0">
    <p:bg>
      <p:bgPr>
        <a:blipFill>
          <a:blip r:embed="rId2">
            <a:alphaModFix/>
          </a:blip>
          <a:stretch>
            <a:fillRect/>
          </a:stretch>
        </a:blipFill>
        <a:effectLst/>
      </p:bgPr>
    </p:bg>
    <p:spTree>
      <p:nvGrpSpPr>
        <p:cNvPr id="1" name="Shape 385"/>
        <p:cNvGrpSpPr/>
        <p:nvPr/>
      </p:nvGrpSpPr>
      <p:grpSpPr>
        <a:xfrm>
          <a:off x="0" y="0"/>
          <a:ext cx="0" cy="0"/>
          <a:chOff x="0" y="0"/>
          <a:chExt cx="0" cy="0"/>
        </a:xfrm>
      </p:grpSpPr>
      <p:grpSp>
        <p:nvGrpSpPr>
          <p:cNvPr id="386" name="Google Shape;386;p33"/>
          <p:cNvGrpSpPr/>
          <p:nvPr/>
        </p:nvGrpSpPr>
        <p:grpSpPr>
          <a:xfrm>
            <a:off x="378941" y="-251723"/>
            <a:ext cx="1684349" cy="5423086"/>
            <a:chOff x="378941" y="-251723"/>
            <a:chExt cx="1684349" cy="5423086"/>
          </a:xfrm>
        </p:grpSpPr>
        <p:pic>
          <p:nvPicPr>
            <p:cNvPr id="387" name="Google Shape;387;p33"/>
            <p:cNvPicPr preferRelativeResize="0"/>
            <p:nvPr/>
          </p:nvPicPr>
          <p:blipFill>
            <a:blip r:embed="rId3">
              <a:alphaModFix/>
            </a:blip>
            <a:stretch>
              <a:fillRect/>
            </a:stretch>
          </p:blipFill>
          <p:spPr>
            <a:xfrm rot="1004644">
              <a:off x="485625" y="-146613"/>
              <a:ext cx="857250" cy="866775"/>
            </a:xfrm>
            <a:prstGeom prst="rect">
              <a:avLst/>
            </a:prstGeom>
            <a:noFill/>
            <a:ln>
              <a:noFill/>
            </a:ln>
          </p:spPr>
        </p:pic>
        <p:pic>
          <p:nvPicPr>
            <p:cNvPr id="388" name="Google Shape;388;p33"/>
            <p:cNvPicPr preferRelativeResize="0"/>
            <p:nvPr/>
          </p:nvPicPr>
          <p:blipFill>
            <a:blip r:embed="rId4">
              <a:alphaModFix/>
            </a:blip>
            <a:stretch>
              <a:fillRect/>
            </a:stretch>
          </p:blipFill>
          <p:spPr>
            <a:xfrm>
              <a:off x="824300" y="2779563"/>
              <a:ext cx="1047750" cy="1047750"/>
            </a:xfrm>
            <a:prstGeom prst="rect">
              <a:avLst/>
            </a:prstGeom>
            <a:noFill/>
            <a:ln>
              <a:noFill/>
            </a:ln>
          </p:spPr>
        </p:pic>
        <p:pic>
          <p:nvPicPr>
            <p:cNvPr id="389" name="Google Shape;389;p33"/>
            <p:cNvPicPr preferRelativeResize="0"/>
            <p:nvPr/>
          </p:nvPicPr>
          <p:blipFill>
            <a:blip r:embed="rId5">
              <a:alphaModFix/>
            </a:blip>
            <a:stretch>
              <a:fillRect/>
            </a:stretch>
          </p:blipFill>
          <p:spPr>
            <a:xfrm rot="2414464">
              <a:off x="1137012" y="951675"/>
              <a:ext cx="666750" cy="1047750"/>
            </a:xfrm>
            <a:prstGeom prst="rect">
              <a:avLst/>
            </a:prstGeom>
            <a:noFill/>
            <a:ln>
              <a:noFill/>
            </a:ln>
          </p:spPr>
        </p:pic>
        <p:pic>
          <p:nvPicPr>
            <p:cNvPr id="390" name="Google Shape;390;p33"/>
            <p:cNvPicPr preferRelativeResize="0"/>
            <p:nvPr/>
          </p:nvPicPr>
          <p:blipFill>
            <a:blip r:embed="rId6">
              <a:alphaModFix/>
            </a:blip>
            <a:stretch>
              <a:fillRect/>
            </a:stretch>
          </p:blipFill>
          <p:spPr>
            <a:xfrm>
              <a:off x="638938" y="4304588"/>
              <a:ext cx="1095375" cy="866775"/>
            </a:xfrm>
            <a:prstGeom prst="rect">
              <a:avLst/>
            </a:prstGeom>
            <a:noFill/>
            <a:ln>
              <a:noFill/>
            </a:ln>
          </p:spPr>
        </p:pic>
      </p:grpSp>
      <p:grpSp>
        <p:nvGrpSpPr>
          <p:cNvPr id="391" name="Google Shape;391;p33"/>
          <p:cNvGrpSpPr/>
          <p:nvPr/>
        </p:nvGrpSpPr>
        <p:grpSpPr>
          <a:xfrm>
            <a:off x="3328225" y="127175"/>
            <a:ext cx="5815775" cy="5174350"/>
            <a:chOff x="3328225" y="127175"/>
            <a:chExt cx="5815775" cy="5174350"/>
          </a:xfrm>
        </p:grpSpPr>
        <p:pic>
          <p:nvPicPr>
            <p:cNvPr id="392" name="Google Shape;392;p33"/>
            <p:cNvPicPr preferRelativeResize="0"/>
            <p:nvPr/>
          </p:nvPicPr>
          <p:blipFill>
            <a:blip r:embed="rId7">
              <a:alphaModFix amt="64000"/>
            </a:blip>
            <a:stretch>
              <a:fillRect/>
            </a:stretch>
          </p:blipFill>
          <p:spPr>
            <a:xfrm>
              <a:off x="8286750" y="2096750"/>
              <a:ext cx="857250" cy="600075"/>
            </a:xfrm>
            <a:prstGeom prst="rect">
              <a:avLst/>
            </a:prstGeom>
            <a:noFill/>
            <a:ln>
              <a:noFill/>
            </a:ln>
          </p:spPr>
        </p:pic>
        <p:pic>
          <p:nvPicPr>
            <p:cNvPr id="393" name="Google Shape;393;p33"/>
            <p:cNvPicPr preferRelativeResize="0"/>
            <p:nvPr/>
          </p:nvPicPr>
          <p:blipFill>
            <a:blip r:embed="rId8">
              <a:alphaModFix amt="24000"/>
            </a:blip>
            <a:stretch>
              <a:fillRect/>
            </a:stretch>
          </p:blipFill>
          <p:spPr>
            <a:xfrm>
              <a:off x="5394725" y="4549050"/>
              <a:ext cx="695325" cy="752475"/>
            </a:xfrm>
            <a:prstGeom prst="rect">
              <a:avLst/>
            </a:prstGeom>
            <a:noFill/>
            <a:ln>
              <a:noFill/>
            </a:ln>
          </p:spPr>
        </p:pic>
        <p:pic>
          <p:nvPicPr>
            <p:cNvPr id="394" name="Google Shape;394;p33"/>
            <p:cNvPicPr preferRelativeResize="0"/>
            <p:nvPr/>
          </p:nvPicPr>
          <p:blipFill>
            <a:blip r:embed="rId9">
              <a:alphaModFix amt="25000"/>
            </a:blip>
            <a:stretch>
              <a:fillRect/>
            </a:stretch>
          </p:blipFill>
          <p:spPr>
            <a:xfrm>
              <a:off x="3328225" y="4549038"/>
              <a:ext cx="642126" cy="514913"/>
            </a:xfrm>
            <a:prstGeom prst="rect">
              <a:avLst/>
            </a:prstGeom>
            <a:noFill/>
            <a:ln>
              <a:noFill/>
            </a:ln>
          </p:spPr>
        </p:pic>
        <p:pic>
          <p:nvPicPr>
            <p:cNvPr id="395" name="Google Shape;395;p33"/>
            <p:cNvPicPr preferRelativeResize="0"/>
            <p:nvPr/>
          </p:nvPicPr>
          <p:blipFill>
            <a:blip r:embed="rId10">
              <a:alphaModFix amt="24000"/>
            </a:blip>
            <a:stretch>
              <a:fillRect/>
            </a:stretch>
          </p:blipFill>
          <p:spPr>
            <a:xfrm>
              <a:off x="6889750" y="127175"/>
              <a:ext cx="847725" cy="59055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6"/>
        <p:cNvGrpSpPr/>
        <p:nvPr/>
      </p:nvGrpSpPr>
      <p:grpSpPr>
        <a:xfrm>
          <a:off x="0" y="0"/>
          <a:ext cx="0" cy="0"/>
          <a:chOff x="0" y="0"/>
          <a:chExt cx="0" cy="0"/>
        </a:xfrm>
      </p:grpSpPr>
      <p:grpSp>
        <p:nvGrpSpPr>
          <p:cNvPr id="47" name="Google Shape;47;p5"/>
          <p:cNvGrpSpPr/>
          <p:nvPr/>
        </p:nvGrpSpPr>
        <p:grpSpPr>
          <a:xfrm>
            <a:off x="152400" y="-260550"/>
            <a:ext cx="9291625" cy="5435095"/>
            <a:chOff x="152400" y="-260550"/>
            <a:chExt cx="9291625" cy="5435095"/>
          </a:xfrm>
        </p:grpSpPr>
        <p:pic>
          <p:nvPicPr>
            <p:cNvPr id="48" name="Google Shape;48;p5"/>
            <p:cNvPicPr preferRelativeResize="0"/>
            <p:nvPr/>
          </p:nvPicPr>
          <p:blipFill>
            <a:blip r:embed="rId3">
              <a:alphaModFix amt="18000"/>
            </a:blip>
            <a:stretch>
              <a:fillRect/>
            </a:stretch>
          </p:blipFill>
          <p:spPr>
            <a:xfrm>
              <a:off x="152400" y="152400"/>
              <a:ext cx="1076325" cy="895350"/>
            </a:xfrm>
            <a:prstGeom prst="rect">
              <a:avLst/>
            </a:prstGeom>
            <a:noFill/>
            <a:ln>
              <a:noFill/>
            </a:ln>
          </p:spPr>
        </p:pic>
        <p:pic>
          <p:nvPicPr>
            <p:cNvPr id="49" name="Google Shape;49;p5"/>
            <p:cNvPicPr preferRelativeResize="0"/>
            <p:nvPr/>
          </p:nvPicPr>
          <p:blipFill>
            <a:blip r:embed="rId4">
              <a:alphaModFix amt="67000"/>
            </a:blip>
            <a:stretch>
              <a:fillRect/>
            </a:stretch>
          </p:blipFill>
          <p:spPr>
            <a:xfrm>
              <a:off x="7644075" y="4180447"/>
              <a:ext cx="599250" cy="428050"/>
            </a:xfrm>
            <a:prstGeom prst="rect">
              <a:avLst/>
            </a:prstGeom>
            <a:noFill/>
            <a:ln>
              <a:noFill/>
            </a:ln>
          </p:spPr>
        </p:pic>
        <p:pic>
          <p:nvPicPr>
            <p:cNvPr id="50" name="Google Shape;50;p5"/>
            <p:cNvPicPr preferRelativeResize="0"/>
            <p:nvPr/>
          </p:nvPicPr>
          <p:blipFill>
            <a:blip r:embed="rId5">
              <a:alphaModFix amt="67000"/>
            </a:blip>
            <a:stretch>
              <a:fillRect/>
            </a:stretch>
          </p:blipFill>
          <p:spPr>
            <a:xfrm>
              <a:off x="8307300" y="4370475"/>
              <a:ext cx="1032750" cy="804070"/>
            </a:xfrm>
            <a:prstGeom prst="rect">
              <a:avLst/>
            </a:prstGeom>
            <a:noFill/>
            <a:ln>
              <a:noFill/>
            </a:ln>
          </p:spPr>
        </p:pic>
        <p:pic>
          <p:nvPicPr>
            <p:cNvPr id="51" name="Google Shape;51;p5"/>
            <p:cNvPicPr preferRelativeResize="0"/>
            <p:nvPr/>
          </p:nvPicPr>
          <p:blipFill>
            <a:blip r:embed="rId6">
              <a:alphaModFix amt="52999"/>
            </a:blip>
            <a:stretch>
              <a:fillRect/>
            </a:stretch>
          </p:blipFill>
          <p:spPr>
            <a:xfrm>
              <a:off x="8101000" y="-260550"/>
              <a:ext cx="1343025" cy="1000125"/>
            </a:xfrm>
            <a:prstGeom prst="rect">
              <a:avLst/>
            </a:prstGeom>
            <a:noFill/>
            <a:ln>
              <a:noFill/>
            </a:ln>
          </p:spPr>
        </p:pic>
      </p:grpSp>
      <p:grpSp>
        <p:nvGrpSpPr>
          <p:cNvPr id="52" name="Google Shape;52;p5"/>
          <p:cNvGrpSpPr/>
          <p:nvPr/>
        </p:nvGrpSpPr>
        <p:grpSpPr>
          <a:xfrm>
            <a:off x="47625" y="462350"/>
            <a:ext cx="4783000" cy="1777813"/>
            <a:chOff x="47625" y="462350"/>
            <a:chExt cx="4783000" cy="1777813"/>
          </a:xfrm>
        </p:grpSpPr>
        <p:pic>
          <p:nvPicPr>
            <p:cNvPr id="53" name="Google Shape;53;p5"/>
            <p:cNvPicPr preferRelativeResize="0"/>
            <p:nvPr/>
          </p:nvPicPr>
          <p:blipFill>
            <a:blip r:embed="rId7">
              <a:alphaModFix/>
            </a:blip>
            <a:stretch>
              <a:fillRect/>
            </a:stretch>
          </p:blipFill>
          <p:spPr>
            <a:xfrm>
              <a:off x="47625" y="1230513"/>
              <a:ext cx="1285875" cy="1009650"/>
            </a:xfrm>
            <a:prstGeom prst="rect">
              <a:avLst/>
            </a:prstGeom>
            <a:noFill/>
            <a:ln>
              <a:noFill/>
            </a:ln>
          </p:spPr>
        </p:pic>
        <p:pic>
          <p:nvPicPr>
            <p:cNvPr id="54" name="Google Shape;54;p5"/>
            <p:cNvPicPr preferRelativeResize="0"/>
            <p:nvPr/>
          </p:nvPicPr>
          <p:blipFill>
            <a:blip r:embed="rId8">
              <a:alphaModFix/>
            </a:blip>
            <a:stretch>
              <a:fillRect/>
            </a:stretch>
          </p:blipFill>
          <p:spPr>
            <a:xfrm>
              <a:off x="3782875" y="462350"/>
              <a:ext cx="1047750" cy="1047750"/>
            </a:xfrm>
            <a:prstGeom prst="rect">
              <a:avLst/>
            </a:prstGeom>
            <a:noFill/>
            <a:ln>
              <a:noFill/>
            </a:ln>
          </p:spPr>
        </p:pic>
      </p:grpSp>
      <p:sp>
        <p:nvSpPr>
          <p:cNvPr id="55" name="Google Shape;55;p5"/>
          <p:cNvSpPr txBox="1">
            <a:spLocks noGrp="1"/>
          </p:cNvSpPr>
          <p:nvPr>
            <p:ph type="subTitle" idx="1"/>
          </p:nvPr>
        </p:nvSpPr>
        <p:spPr>
          <a:xfrm>
            <a:off x="4945700" y="1054494"/>
            <a:ext cx="3483300" cy="414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000"/>
              <a:buFont typeface="Krona One"/>
              <a:buNone/>
              <a:defRPr sz="2000">
                <a:latin typeface="Krona One"/>
                <a:ea typeface="Krona One"/>
                <a:cs typeface="Krona One"/>
                <a:sym typeface="Krona One"/>
              </a:defRPr>
            </a:lvl1pPr>
            <a:lvl2pPr lvl="1" algn="ctr">
              <a:lnSpc>
                <a:spcPct val="100000"/>
              </a:lnSpc>
              <a:spcBef>
                <a:spcPts val="0"/>
              </a:spcBef>
              <a:spcAft>
                <a:spcPts val="0"/>
              </a:spcAft>
              <a:buSzPts val="2000"/>
              <a:buFont typeface="Krona One"/>
              <a:buNone/>
              <a:defRPr sz="2000">
                <a:latin typeface="Krona One"/>
                <a:ea typeface="Krona One"/>
                <a:cs typeface="Krona One"/>
                <a:sym typeface="Krona One"/>
              </a:defRPr>
            </a:lvl2pPr>
            <a:lvl3pPr lvl="2" algn="ctr">
              <a:lnSpc>
                <a:spcPct val="100000"/>
              </a:lnSpc>
              <a:spcBef>
                <a:spcPts val="0"/>
              </a:spcBef>
              <a:spcAft>
                <a:spcPts val="0"/>
              </a:spcAft>
              <a:buSzPts val="2000"/>
              <a:buFont typeface="Krona One"/>
              <a:buNone/>
              <a:defRPr sz="2000">
                <a:latin typeface="Krona One"/>
                <a:ea typeface="Krona One"/>
                <a:cs typeface="Krona One"/>
                <a:sym typeface="Krona One"/>
              </a:defRPr>
            </a:lvl3pPr>
            <a:lvl4pPr lvl="3" algn="ctr">
              <a:lnSpc>
                <a:spcPct val="100000"/>
              </a:lnSpc>
              <a:spcBef>
                <a:spcPts val="0"/>
              </a:spcBef>
              <a:spcAft>
                <a:spcPts val="0"/>
              </a:spcAft>
              <a:buSzPts val="2000"/>
              <a:buFont typeface="Krona One"/>
              <a:buNone/>
              <a:defRPr sz="2000">
                <a:latin typeface="Krona One"/>
                <a:ea typeface="Krona One"/>
                <a:cs typeface="Krona One"/>
                <a:sym typeface="Krona One"/>
              </a:defRPr>
            </a:lvl4pPr>
            <a:lvl5pPr lvl="4" algn="ctr">
              <a:lnSpc>
                <a:spcPct val="100000"/>
              </a:lnSpc>
              <a:spcBef>
                <a:spcPts val="0"/>
              </a:spcBef>
              <a:spcAft>
                <a:spcPts val="0"/>
              </a:spcAft>
              <a:buSzPts val="2000"/>
              <a:buFont typeface="Krona One"/>
              <a:buNone/>
              <a:defRPr sz="2000">
                <a:latin typeface="Krona One"/>
                <a:ea typeface="Krona One"/>
                <a:cs typeface="Krona One"/>
                <a:sym typeface="Krona One"/>
              </a:defRPr>
            </a:lvl5pPr>
            <a:lvl6pPr lvl="5" algn="ctr">
              <a:lnSpc>
                <a:spcPct val="100000"/>
              </a:lnSpc>
              <a:spcBef>
                <a:spcPts val="0"/>
              </a:spcBef>
              <a:spcAft>
                <a:spcPts val="0"/>
              </a:spcAft>
              <a:buSzPts val="2000"/>
              <a:buFont typeface="Krona One"/>
              <a:buNone/>
              <a:defRPr sz="2000">
                <a:latin typeface="Krona One"/>
                <a:ea typeface="Krona One"/>
                <a:cs typeface="Krona One"/>
                <a:sym typeface="Krona One"/>
              </a:defRPr>
            </a:lvl6pPr>
            <a:lvl7pPr lvl="6" algn="ctr">
              <a:lnSpc>
                <a:spcPct val="100000"/>
              </a:lnSpc>
              <a:spcBef>
                <a:spcPts val="0"/>
              </a:spcBef>
              <a:spcAft>
                <a:spcPts val="0"/>
              </a:spcAft>
              <a:buSzPts val="2000"/>
              <a:buFont typeface="Krona One"/>
              <a:buNone/>
              <a:defRPr sz="2000">
                <a:latin typeface="Krona One"/>
                <a:ea typeface="Krona One"/>
                <a:cs typeface="Krona One"/>
                <a:sym typeface="Krona One"/>
              </a:defRPr>
            </a:lvl7pPr>
            <a:lvl8pPr lvl="7" algn="ctr">
              <a:lnSpc>
                <a:spcPct val="100000"/>
              </a:lnSpc>
              <a:spcBef>
                <a:spcPts val="0"/>
              </a:spcBef>
              <a:spcAft>
                <a:spcPts val="0"/>
              </a:spcAft>
              <a:buSzPts val="2000"/>
              <a:buFont typeface="Krona One"/>
              <a:buNone/>
              <a:defRPr sz="2000">
                <a:latin typeface="Krona One"/>
                <a:ea typeface="Krona One"/>
                <a:cs typeface="Krona One"/>
                <a:sym typeface="Krona One"/>
              </a:defRPr>
            </a:lvl8pPr>
            <a:lvl9pPr lvl="8" algn="ctr">
              <a:lnSpc>
                <a:spcPct val="100000"/>
              </a:lnSpc>
              <a:spcBef>
                <a:spcPts val="0"/>
              </a:spcBef>
              <a:spcAft>
                <a:spcPts val="0"/>
              </a:spcAft>
              <a:buSzPts val="2000"/>
              <a:buFont typeface="Krona One"/>
              <a:buNone/>
              <a:defRPr sz="2000">
                <a:latin typeface="Krona One"/>
                <a:ea typeface="Krona One"/>
                <a:cs typeface="Krona One"/>
                <a:sym typeface="Krona One"/>
              </a:defRPr>
            </a:lvl9pPr>
          </a:lstStyle>
          <a:p>
            <a:endParaRPr/>
          </a:p>
        </p:txBody>
      </p:sp>
      <p:sp>
        <p:nvSpPr>
          <p:cNvPr id="56" name="Google Shape;56;p5"/>
          <p:cNvSpPr txBox="1">
            <a:spLocks noGrp="1"/>
          </p:cNvSpPr>
          <p:nvPr>
            <p:ph type="subTitle" idx="2"/>
          </p:nvPr>
        </p:nvSpPr>
        <p:spPr>
          <a:xfrm>
            <a:off x="4945675" y="2874706"/>
            <a:ext cx="3483300" cy="4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Krona One"/>
              <a:buNone/>
              <a:defRPr sz="2000">
                <a:latin typeface="Krona One"/>
                <a:ea typeface="Krona One"/>
                <a:cs typeface="Krona One"/>
                <a:sym typeface="Krona One"/>
              </a:defRPr>
            </a:lvl1pPr>
            <a:lvl2pPr lvl="1" algn="ctr" rtl="0">
              <a:lnSpc>
                <a:spcPct val="100000"/>
              </a:lnSpc>
              <a:spcBef>
                <a:spcPts val="0"/>
              </a:spcBef>
              <a:spcAft>
                <a:spcPts val="0"/>
              </a:spcAft>
              <a:buSzPts val="2000"/>
              <a:buFont typeface="Krona One"/>
              <a:buNone/>
              <a:defRPr sz="2000">
                <a:latin typeface="Krona One"/>
                <a:ea typeface="Krona One"/>
                <a:cs typeface="Krona One"/>
                <a:sym typeface="Krona One"/>
              </a:defRPr>
            </a:lvl2pPr>
            <a:lvl3pPr lvl="2" algn="ctr" rtl="0">
              <a:lnSpc>
                <a:spcPct val="100000"/>
              </a:lnSpc>
              <a:spcBef>
                <a:spcPts val="0"/>
              </a:spcBef>
              <a:spcAft>
                <a:spcPts val="0"/>
              </a:spcAft>
              <a:buSzPts val="2000"/>
              <a:buFont typeface="Krona One"/>
              <a:buNone/>
              <a:defRPr sz="2000">
                <a:latin typeface="Krona One"/>
                <a:ea typeface="Krona One"/>
                <a:cs typeface="Krona One"/>
                <a:sym typeface="Krona One"/>
              </a:defRPr>
            </a:lvl3pPr>
            <a:lvl4pPr lvl="3" algn="ctr" rtl="0">
              <a:lnSpc>
                <a:spcPct val="100000"/>
              </a:lnSpc>
              <a:spcBef>
                <a:spcPts val="0"/>
              </a:spcBef>
              <a:spcAft>
                <a:spcPts val="0"/>
              </a:spcAft>
              <a:buSzPts val="2000"/>
              <a:buFont typeface="Krona One"/>
              <a:buNone/>
              <a:defRPr sz="2000">
                <a:latin typeface="Krona One"/>
                <a:ea typeface="Krona One"/>
                <a:cs typeface="Krona One"/>
                <a:sym typeface="Krona One"/>
              </a:defRPr>
            </a:lvl4pPr>
            <a:lvl5pPr lvl="4" algn="ctr" rtl="0">
              <a:lnSpc>
                <a:spcPct val="100000"/>
              </a:lnSpc>
              <a:spcBef>
                <a:spcPts val="0"/>
              </a:spcBef>
              <a:spcAft>
                <a:spcPts val="0"/>
              </a:spcAft>
              <a:buSzPts val="2000"/>
              <a:buFont typeface="Krona One"/>
              <a:buNone/>
              <a:defRPr sz="2000">
                <a:latin typeface="Krona One"/>
                <a:ea typeface="Krona One"/>
                <a:cs typeface="Krona One"/>
                <a:sym typeface="Krona One"/>
              </a:defRPr>
            </a:lvl5pPr>
            <a:lvl6pPr lvl="5" algn="ctr" rtl="0">
              <a:lnSpc>
                <a:spcPct val="100000"/>
              </a:lnSpc>
              <a:spcBef>
                <a:spcPts val="0"/>
              </a:spcBef>
              <a:spcAft>
                <a:spcPts val="0"/>
              </a:spcAft>
              <a:buSzPts val="2000"/>
              <a:buFont typeface="Krona One"/>
              <a:buNone/>
              <a:defRPr sz="2000">
                <a:latin typeface="Krona One"/>
                <a:ea typeface="Krona One"/>
                <a:cs typeface="Krona One"/>
                <a:sym typeface="Krona One"/>
              </a:defRPr>
            </a:lvl6pPr>
            <a:lvl7pPr lvl="6" algn="ctr" rtl="0">
              <a:lnSpc>
                <a:spcPct val="100000"/>
              </a:lnSpc>
              <a:spcBef>
                <a:spcPts val="0"/>
              </a:spcBef>
              <a:spcAft>
                <a:spcPts val="0"/>
              </a:spcAft>
              <a:buSzPts val="2000"/>
              <a:buFont typeface="Krona One"/>
              <a:buNone/>
              <a:defRPr sz="2000">
                <a:latin typeface="Krona One"/>
                <a:ea typeface="Krona One"/>
                <a:cs typeface="Krona One"/>
                <a:sym typeface="Krona One"/>
              </a:defRPr>
            </a:lvl7pPr>
            <a:lvl8pPr lvl="7" algn="ctr" rtl="0">
              <a:lnSpc>
                <a:spcPct val="100000"/>
              </a:lnSpc>
              <a:spcBef>
                <a:spcPts val="0"/>
              </a:spcBef>
              <a:spcAft>
                <a:spcPts val="0"/>
              </a:spcAft>
              <a:buSzPts val="2000"/>
              <a:buFont typeface="Krona One"/>
              <a:buNone/>
              <a:defRPr sz="2000">
                <a:latin typeface="Krona One"/>
                <a:ea typeface="Krona One"/>
                <a:cs typeface="Krona One"/>
                <a:sym typeface="Krona One"/>
              </a:defRPr>
            </a:lvl8pPr>
            <a:lvl9pPr lvl="8" algn="ctr" rtl="0">
              <a:lnSpc>
                <a:spcPct val="100000"/>
              </a:lnSpc>
              <a:spcBef>
                <a:spcPts val="0"/>
              </a:spcBef>
              <a:spcAft>
                <a:spcPts val="0"/>
              </a:spcAft>
              <a:buSzPts val="2000"/>
              <a:buFont typeface="Krona One"/>
              <a:buNone/>
              <a:defRPr sz="2000">
                <a:latin typeface="Krona One"/>
                <a:ea typeface="Krona One"/>
                <a:cs typeface="Krona One"/>
                <a:sym typeface="Krona One"/>
              </a:defRPr>
            </a:lvl9pPr>
          </a:lstStyle>
          <a:p>
            <a:endParaRPr/>
          </a:p>
        </p:txBody>
      </p:sp>
      <p:sp>
        <p:nvSpPr>
          <p:cNvPr id="57" name="Google Shape;57;p5"/>
          <p:cNvSpPr txBox="1">
            <a:spLocks noGrp="1"/>
          </p:cNvSpPr>
          <p:nvPr>
            <p:ph type="subTitle" idx="3"/>
          </p:nvPr>
        </p:nvSpPr>
        <p:spPr>
          <a:xfrm>
            <a:off x="4945650" y="1418481"/>
            <a:ext cx="3483300" cy="8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8" name="Google Shape;58;p5"/>
          <p:cNvSpPr txBox="1">
            <a:spLocks noGrp="1"/>
          </p:cNvSpPr>
          <p:nvPr>
            <p:ph type="subTitle" idx="4"/>
          </p:nvPr>
        </p:nvSpPr>
        <p:spPr>
          <a:xfrm>
            <a:off x="4945675" y="3238806"/>
            <a:ext cx="3483300" cy="8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9"/>
        <p:cNvGrpSpPr/>
        <p:nvPr/>
      </p:nvGrpSpPr>
      <p:grpSpPr>
        <a:xfrm>
          <a:off x="0" y="0"/>
          <a:ext cx="0" cy="0"/>
          <a:chOff x="0" y="0"/>
          <a:chExt cx="0" cy="0"/>
        </a:xfrm>
      </p:grpSpPr>
      <p:grpSp>
        <p:nvGrpSpPr>
          <p:cNvPr id="60" name="Google Shape;60;p6"/>
          <p:cNvGrpSpPr/>
          <p:nvPr/>
        </p:nvGrpSpPr>
        <p:grpSpPr>
          <a:xfrm>
            <a:off x="141698" y="262961"/>
            <a:ext cx="8786952" cy="5310911"/>
            <a:chOff x="141698" y="262961"/>
            <a:chExt cx="8786952" cy="5310911"/>
          </a:xfrm>
        </p:grpSpPr>
        <p:pic>
          <p:nvPicPr>
            <p:cNvPr id="61" name="Google Shape;61;p6"/>
            <p:cNvPicPr preferRelativeResize="0"/>
            <p:nvPr/>
          </p:nvPicPr>
          <p:blipFill>
            <a:blip r:embed="rId3">
              <a:alphaModFix/>
            </a:blip>
            <a:stretch>
              <a:fillRect/>
            </a:stretch>
          </p:blipFill>
          <p:spPr>
            <a:xfrm rot="7200000">
              <a:off x="251172" y="4719151"/>
              <a:ext cx="768000" cy="696224"/>
            </a:xfrm>
            <a:prstGeom prst="rect">
              <a:avLst/>
            </a:prstGeom>
            <a:noFill/>
            <a:ln>
              <a:noFill/>
            </a:ln>
          </p:spPr>
        </p:pic>
        <p:pic>
          <p:nvPicPr>
            <p:cNvPr id="62" name="Google Shape;62;p6"/>
            <p:cNvPicPr preferRelativeResize="0"/>
            <p:nvPr/>
          </p:nvPicPr>
          <p:blipFill>
            <a:blip r:embed="rId4">
              <a:alphaModFix/>
            </a:blip>
            <a:stretch>
              <a:fillRect/>
            </a:stretch>
          </p:blipFill>
          <p:spPr>
            <a:xfrm rot="-4321517">
              <a:off x="363788" y="407700"/>
              <a:ext cx="1038225" cy="1009650"/>
            </a:xfrm>
            <a:prstGeom prst="rect">
              <a:avLst/>
            </a:prstGeom>
            <a:noFill/>
            <a:ln>
              <a:noFill/>
            </a:ln>
          </p:spPr>
        </p:pic>
        <p:pic>
          <p:nvPicPr>
            <p:cNvPr id="63" name="Google Shape;63;p6"/>
            <p:cNvPicPr preferRelativeResize="0"/>
            <p:nvPr/>
          </p:nvPicPr>
          <p:blipFill>
            <a:blip r:embed="rId5">
              <a:alphaModFix/>
            </a:blip>
            <a:stretch>
              <a:fillRect/>
            </a:stretch>
          </p:blipFill>
          <p:spPr>
            <a:xfrm>
              <a:off x="7880900" y="4453950"/>
              <a:ext cx="1047750" cy="1047750"/>
            </a:xfrm>
            <a:prstGeom prst="rect">
              <a:avLst/>
            </a:prstGeom>
            <a:noFill/>
            <a:ln>
              <a:noFill/>
            </a:ln>
          </p:spPr>
        </p:pic>
      </p:grpSp>
      <p:grpSp>
        <p:nvGrpSpPr>
          <p:cNvPr id="64" name="Google Shape;64;p6"/>
          <p:cNvGrpSpPr/>
          <p:nvPr/>
        </p:nvGrpSpPr>
        <p:grpSpPr>
          <a:xfrm>
            <a:off x="3800475" y="249238"/>
            <a:ext cx="5128175" cy="4741863"/>
            <a:chOff x="3800475" y="249238"/>
            <a:chExt cx="5128175" cy="4741863"/>
          </a:xfrm>
        </p:grpSpPr>
        <p:pic>
          <p:nvPicPr>
            <p:cNvPr id="65" name="Google Shape;65;p6"/>
            <p:cNvPicPr preferRelativeResize="0"/>
            <p:nvPr/>
          </p:nvPicPr>
          <p:blipFill>
            <a:blip r:embed="rId6">
              <a:alphaModFix amt="61000"/>
            </a:blip>
            <a:stretch>
              <a:fillRect/>
            </a:stretch>
          </p:blipFill>
          <p:spPr>
            <a:xfrm>
              <a:off x="8128550" y="249238"/>
              <a:ext cx="800100" cy="571500"/>
            </a:xfrm>
            <a:prstGeom prst="rect">
              <a:avLst/>
            </a:prstGeom>
            <a:noFill/>
            <a:ln>
              <a:noFill/>
            </a:ln>
          </p:spPr>
        </p:pic>
        <p:pic>
          <p:nvPicPr>
            <p:cNvPr id="66" name="Google Shape;66;p6"/>
            <p:cNvPicPr preferRelativeResize="0"/>
            <p:nvPr/>
          </p:nvPicPr>
          <p:blipFill>
            <a:blip r:embed="rId7">
              <a:alphaModFix amt="61000"/>
            </a:blip>
            <a:stretch>
              <a:fillRect/>
            </a:stretch>
          </p:blipFill>
          <p:spPr>
            <a:xfrm>
              <a:off x="8428995" y="950122"/>
              <a:ext cx="465079" cy="362100"/>
            </a:xfrm>
            <a:prstGeom prst="rect">
              <a:avLst/>
            </a:prstGeom>
            <a:noFill/>
            <a:ln>
              <a:noFill/>
            </a:ln>
          </p:spPr>
        </p:pic>
        <p:pic>
          <p:nvPicPr>
            <p:cNvPr id="67" name="Google Shape;67;p6"/>
            <p:cNvPicPr preferRelativeResize="0"/>
            <p:nvPr/>
          </p:nvPicPr>
          <p:blipFill>
            <a:blip r:embed="rId8">
              <a:alphaModFix/>
            </a:blip>
            <a:stretch>
              <a:fillRect/>
            </a:stretch>
          </p:blipFill>
          <p:spPr>
            <a:xfrm>
              <a:off x="3800475" y="4752413"/>
              <a:ext cx="358031" cy="238688"/>
            </a:xfrm>
            <a:prstGeom prst="rect">
              <a:avLst/>
            </a:prstGeom>
            <a:noFill/>
            <a:ln>
              <a:noFill/>
            </a:ln>
          </p:spPr>
        </p:pic>
      </p:grpSp>
      <p:sp>
        <p:nvSpPr>
          <p:cNvPr id="68" name="Google Shape;68;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Font typeface="Krona One"/>
              <a:buNone/>
              <a:defRPr>
                <a:latin typeface="Krona One"/>
                <a:ea typeface="Krona One"/>
                <a:cs typeface="Krona One"/>
                <a:sym typeface="Krona One"/>
              </a:defRPr>
            </a:lvl2pPr>
            <a:lvl3pPr lvl="2" rtl="0">
              <a:spcBef>
                <a:spcPts val="0"/>
              </a:spcBef>
              <a:spcAft>
                <a:spcPts val="0"/>
              </a:spcAft>
              <a:buSzPts val="3000"/>
              <a:buFont typeface="Krona One"/>
              <a:buNone/>
              <a:defRPr>
                <a:latin typeface="Krona One"/>
                <a:ea typeface="Krona One"/>
                <a:cs typeface="Krona One"/>
                <a:sym typeface="Krona One"/>
              </a:defRPr>
            </a:lvl3pPr>
            <a:lvl4pPr lvl="3" rtl="0">
              <a:spcBef>
                <a:spcPts val="0"/>
              </a:spcBef>
              <a:spcAft>
                <a:spcPts val="0"/>
              </a:spcAft>
              <a:buSzPts val="3000"/>
              <a:buFont typeface="Krona One"/>
              <a:buNone/>
              <a:defRPr>
                <a:latin typeface="Krona One"/>
                <a:ea typeface="Krona One"/>
                <a:cs typeface="Krona One"/>
                <a:sym typeface="Krona One"/>
              </a:defRPr>
            </a:lvl4pPr>
            <a:lvl5pPr lvl="4" rtl="0">
              <a:spcBef>
                <a:spcPts val="0"/>
              </a:spcBef>
              <a:spcAft>
                <a:spcPts val="0"/>
              </a:spcAft>
              <a:buSzPts val="3000"/>
              <a:buFont typeface="Krona One"/>
              <a:buNone/>
              <a:defRPr>
                <a:latin typeface="Krona One"/>
                <a:ea typeface="Krona One"/>
                <a:cs typeface="Krona One"/>
                <a:sym typeface="Krona One"/>
              </a:defRPr>
            </a:lvl5pPr>
            <a:lvl6pPr lvl="5" rtl="0">
              <a:spcBef>
                <a:spcPts val="0"/>
              </a:spcBef>
              <a:spcAft>
                <a:spcPts val="0"/>
              </a:spcAft>
              <a:buSzPts val="3000"/>
              <a:buFont typeface="Krona One"/>
              <a:buNone/>
              <a:defRPr>
                <a:latin typeface="Krona One"/>
                <a:ea typeface="Krona One"/>
                <a:cs typeface="Krona One"/>
                <a:sym typeface="Krona One"/>
              </a:defRPr>
            </a:lvl6pPr>
            <a:lvl7pPr lvl="6" rtl="0">
              <a:spcBef>
                <a:spcPts val="0"/>
              </a:spcBef>
              <a:spcAft>
                <a:spcPts val="0"/>
              </a:spcAft>
              <a:buSzPts val="3000"/>
              <a:buFont typeface="Krona One"/>
              <a:buNone/>
              <a:defRPr>
                <a:latin typeface="Krona One"/>
                <a:ea typeface="Krona One"/>
                <a:cs typeface="Krona One"/>
                <a:sym typeface="Krona One"/>
              </a:defRPr>
            </a:lvl7pPr>
            <a:lvl8pPr lvl="7" rtl="0">
              <a:spcBef>
                <a:spcPts val="0"/>
              </a:spcBef>
              <a:spcAft>
                <a:spcPts val="0"/>
              </a:spcAft>
              <a:buSzPts val="3000"/>
              <a:buFont typeface="Krona One"/>
              <a:buNone/>
              <a:defRPr>
                <a:latin typeface="Krona One"/>
                <a:ea typeface="Krona One"/>
                <a:cs typeface="Krona One"/>
                <a:sym typeface="Krona One"/>
              </a:defRPr>
            </a:lvl8pPr>
            <a:lvl9pPr lvl="8" rtl="0">
              <a:spcBef>
                <a:spcPts val="0"/>
              </a:spcBef>
              <a:spcAft>
                <a:spcPts val="0"/>
              </a:spcAft>
              <a:buSzPts val="3000"/>
              <a:buFont typeface="Krona One"/>
              <a:buNone/>
              <a:defRPr>
                <a:latin typeface="Krona One"/>
                <a:ea typeface="Krona One"/>
                <a:cs typeface="Krona One"/>
                <a:sym typeface="Krona 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69"/>
        <p:cNvGrpSpPr/>
        <p:nvPr/>
      </p:nvGrpSpPr>
      <p:grpSpPr>
        <a:xfrm>
          <a:off x="0" y="0"/>
          <a:ext cx="0" cy="0"/>
          <a:chOff x="0" y="0"/>
          <a:chExt cx="0" cy="0"/>
        </a:xfrm>
      </p:grpSpPr>
      <p:grpSp>
        <p:nvGrpSpPr>
          <p:cNvPr id="70" name="Google Shape;70;p7"/>
          <p:cNvGrpSpPr/>
          <p:nvPr/>
        </p:nvGrpSpPr>
        <p:grpSpPr>
          <a:xfrm>
            <a:off x="361975" y="3904476"/>
            <a:ext cx="8362425" cy="1112750"/>
            <a:chOff x="361975" y="3904476"/>
            <a:chExt cx="8362425" cy="1112750"/>
          </a:xfrm>
        </p:grpSpPr>
        <p:pic>
          <p:nvPicPr>
            <p:cNvPr id="71" name="Google Shape;71;p7"/>
            <p:cNvPicPr preferRelativeResize="0"/>
            <p:nvPr/>
          </p:nvPicPr>
          <p:blipFill>
            <a:blip r:embed="rId3">
              <a:alphaModFix/>
            </a:blip>
            <a:stretch>
              <a:fillRect/>
            </a:stretch>
          </p:blipFill>
          <p:spPr>
            <a:xfrm>
              <a:off x="7924300" y="4419588"/>
              <a:ext cx="800100" cy="571500"/>
            </a:xfrm>
            <a:prstGeom prst="rect">
              <a:avLst/>
            </a:prstGeom>
            <a:noFill/>
            <a:ln>
              <a:noFill/>
            </a:ln>
          </p:spPr>
        </p:pic>
        <p:pic>
          <p:nvPicPr>
            <p:cNvPr id="72" name="Google Shape;72;p7"/>
            <p:cNvPicPr preferRelativeResize="0"/>
            <p:nvPr/>
          </p:nvPicPr>
          <p:blipFill>
            <a:blip r:embed="rId4">
              <a:alphaModFix/>
            </a:blip>
            <a:stretch>
              <a:fillRect/>
            </a:stretch>
          </p:blipFill>
          <p:spPr>
            <a:xfrm>
              <a:off x="361975" y="4645563"/>
              <a:ext cx="358031" cy="238688"/>
            </a:xfrm>
            <a:prstGeom prst="rect">
              <a:avLst/>
            </a:prstGeom>
            <a:noFill/>
            <a:ln>
              <a:noFill/>
            </a:ln>
          </p:spPr>
        </p:pic>
        <p:pic>
          <p:nvPicPr>
            <p:cNvPr id="73" name="Google Shape;73;p7"/>
            <p:cNvPicPr preferRelativeResize="0"/>
            <p:nvPr/>
          </p:nvPicPr>
          <p:blipFill>
            <a:blip r:embed="rId5">
              <a:alphaModFix/>
            </a:blip>
            <a:stretch>
              <a:fillRect/>
            </a:stretch>
          </p:blipFill>
          <p:spPr>
            <a:xfrm rot="3484342">
              <a:off x="3710656" y="3975660"/>
              <a:ext cx="706437" cy="970380"/>
            </a:xfrm>
            <a:prstGeom prst="rect">
              <a:avLst/>
            </a:prstGeom>
            <a:noFill/>
            <a:ln>
              <a:noFill/>
            </a:ln>
          </p:spPr>
        </p:pic>
      </p:grpSp>
      <p:grpSp>
        <p:nvGrpSpPr>
          <p:cNvPr id="74" name="Google Shape;74;p7"/>
          <p:cNvGrpSpPr/>
          <p:nvPr/>
        </p:nvGrpSpPr>
        <p:grpSpPr>
          <a:xfrm>
            <a:off x="75800" y="103988"/>
            <a:ext cx="8599750" cy="1453863"/>
            <a:chOff x="75800" y="103988"/>
            <a:chExt cx="8599750" cy="1453863"/>
          </a:xfrm>
        </p:grpSpPr>
        <p:pic>
          <p:nvPicPr>
            <p:cNvPr id="75" name="Google Shape;75;p7"/>
            <p:cNvPicPr preferRelativeResize="0"/>
            <p:nvPr/>
          </p:nvPicPr>
          <p:blipFill>
            <a:blip r:embed="rId6">
              <a:alphaModFix/>
            </a:blip>
            <a:stretch>
              <a:fillRect/>
            </a:stretch>
          </p:blipFill>
          <p:spPr>
            <a:xfrm>
              <a:off x="981063" y="150238"/>
              <a:ext cx="828675" cy="533400"/>
            </a:xfrm>
            <a:prstGeom prst="rect">
              <a:avLst/>
            </a:prstGeom>
            <a:noFill/>
            <a:ln>
              <a:noFill/>
            </a:ln>
          </p:spPr>
        </p:pic>
        <p:pic>
          <p:nvPicPr>
            <p:cNvPr id="76" name="Google Shape;76;p7"/>
            <p:cNvPicPr preferRelativeResize="0"/>
            <p:nvPr/>
          </p:nvPicPr>
          <p:blipFill>
            <a:blip r:embed="rId7">
              <a:alphaModFix/>
            </a:blip>
            <a:stretch>
              <a:fillRect/>
            </a:stretch>
          </p:blipFill>
          <p:spPr>
            <a:xfrm>
              <a:off x="7875450" y="103988"/>
              <a:ext cx="800100" cy="771525"/>
            </a:xfrm>
            <a:prstGeom prst="rect">
              <a:avLst/>
            </a:prstGeom>
            <a:noFill/>
            <a:ln>
              <a:noFill/>
            </a:ln>
          </p:spPr>
        </p:pic>
        <p:pic>
          <p:nvPicPr>
            <p:cNvPr id="77" name="Google Shape;77;p7"/>
            <p:cNvPicPr preferRelativeResize="0"/>
            <p:nvPr/>
          </p:nvPicPr>
          <p:blipFill>
            <a:blip r:embed="rId8">
              <a:alphaModFix/>
            </a:blip>
            <a:stretch>
              <a:fillRect/>
            </a:stretch>
          </p:blipFill>
          <p:spPr>
            <a:xfrm>
              <a:off x="75800" y="510100"/>
              <a:ext cx="1047750" cy="1047750"/>
            </a:xfrm>
            <a:prstGeom prst="rect">
              <a:avLst/>
            </a:prstGeom>
            <a:noFill/>
            <a:ln>
              <a:noFill/>
            </a:ln>
          </p:spPr>
        </p:pic>
      </p:grpSp>
      <p:sp>
        <p:nvSpPr>
          <p:cNvPr id="78" name="Google Shape;78;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9" name="Google Shape;79;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Font typeface="Roboto"/>
              <a:buChar char="■"/>
              <a:defRPr/>
            </a:lvl1pPr>
            <a:lvl2pPr marL="914400" lvl="1" indent="-317500" rtl="0">
              <a:lnSpc>
                <a:spcPct val="115000"/>
              </a:lnSpc>
              <a:spcBef>
                <a:spcPts val="0"/>
              </a:spcBef>
              <a:spcAft>
                <a:spcPts val="0"/>
              </a:spcAft>
              <a:buSzPts val="1400"/>
              <a:buFont typeface="Roboto"/>
              <a:buChar char="○"/>
              <a:defRPr/>
            </a:lvl2pPr>
            <a:lvl3pPr marL="1371600" lvl="2" indent="-317500" rtl="0">
              <a:lnSpc>
                <a:spcPct val="115000"/>
              </a:lnSpc>
              <a:spcBef>
                <a:spcPts val="0"/>
              </a:spcBef>
              <a:spcAft>
                <a:spcPts val="0"/>
              </a:spcAft>
              <a:buSzPts val="1400"/>
              <a:buFont typeface="Roboto"/>
              <a:buChar char="■"/>
              <a:defRPr/>
            </a:lvl3pPr>
            <a:lvl4pPr marL="1828800" lvl="3" indent="-317500" rtl="0">
              <a:lnSpc>
                <a:spcPct val="115000"/>
              </a:lnSpc>
              <a:spcBef>
                <a:spcPts val="0"/>
              </a:spcBef>
              <a:spcAft>
                <a:spcPts val="0"/>
              </a:spcAft>
              <a:buSzPts val="1400"/>
              <a:buFont typeface="Roboto"/>
              <a:buChar char="●"/>
              <a:defRPr/>
            </a:lvl4pPr>
            <a:lvl5pPr marL="2286000" lvl="4" indent="-317500" rtl="0">
              <a:lnSpc>
                <a:spcPct val="115000"/>
              </a:lnSpc>
              <a:spcBef>
                <a:spcPts val="0"/>
              </a:spcBef>
              <a:spcAft>
                <a:spcPts val="0"/>
              </a:spcAft>
              <a:buSzPts val="1400"/>
              <a:buFont typeface="Roboto"/>
              <a:buChar char="○"/>
              <a:defRPr/>
            </a:lvl5pPr>
            <a:lvl6pPr marL="2743200" lvl="5" indent="-317500" rtl="0">
              <a:lnSpc>
                <a:spcPct val="115000"/>
              </a:lnSpc>
              <a:spcBef>
                <a:spcPts val="0"/>
              </a:spcBef>
              <a:spcAft>
                <a:spcPts val="0"/>
              </a:spcAft>
              <a:buSzPts val="1400"/>
              <a:buFont typeface="Roboto"/>
              <a:buChar char="■"/>
              <a:defRPr/>
            </a:lvl6pPr>
            <a:lvl7pPr marL="3200400" lvl="6" indent="-317500" rtl="0">
              <a:lnSpc>
                <a:spcPct val="115000"/>
              </a:lnSpc>
              <a:spcBef>
                <a:spcPts val="0"/>
              </a:spcBef>
              <a:spcAft>
                <a:spcPts val="0"/>
              </a:spcAft>
              <a:buSzPts val="1400"/>
              <a:buFont typeface="Roboto"/>
              <a:buChar char="●"/>
              <a:defRPr/>
            </a:lvl7pPr>
            <a:lvl8pPr marL="3657600" lvl="7" indent="-317500" rtl="0">
              <a:lnSpc>
                <a:spcPct val="115000"/>
              </a:lnSpc>
              <a:spcBef>
                <a:spcPts val="0"/>
              </a:spcBef>
              <a:spcAft>
                <a:spcPts val="0"/>
              </a:spcAft>
              <a:buSzPts val="1400"/>
              <a:buFont typeface="Roboto"/>
              <a:buChar char="○"/>
              <a:defRPr/>
            </a:lvl8pPr>
            <a:lvl9pPr marL="4114800" lvl="8" indent="-317500" rtl="0">
              <a:lnSpc>
                <a:spcPct val="115000"/>
              </a:lnSpc>
              <a:spcBef>
                <a:spcPts val="0"/>
              </a:spcBef>
              <a:spcAft>
                <a:spcPts val="0"/>
              </a:spcAft>
              <a:buSzPts val="1400"/>
              <a:buFont typeface="Roboto"/>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90"/>
        <p:cNvGrpSpPr/>
        <p:nvPr/>
      </p:nvGrpSpPr>
      <p:grpSpPr>
        <a:xfrm>
          <a:off x="0" y="0"/>
          <a:ext cx="0" cy="0"/>
          <a:chOff x="0" y="0"/>
          <a:chExt cx="0" cy="0"/>
        </a:xfrm>
      </p:grpSpPr>
      <p:grpSp>
        <p:nvGrpSpPr>
          <p:cNvPr id="91" name="Google Shape;91;p9"/>
          <p:cNvGrpSpPr/>
          <p:nvPr/>
        </p:nvGrpSpPr>
        <p:grpSpPr>
          <a:xfrm>
            <a:off x="198375" y="103338"/>
            <a:ext cx="8682388" cy="4910525"/>
            <a:chOff x="198375" y="103338"/>
            <a:chExt cx="8682388" cy="4910525"/>
          </a:xfrm>
        </p:grpSpPr>
        <p:pic>
          <p:nvPicPr>
            <p:cNvPr id="92" name="Google Shape;92;p9"/>
            <p:cNvPicPr preferRelativeResize="0"/>
            <p:nvPr/>
          </p:nvPicPr>
          <p:blipFill>
            <a:blip r:embed="rId3">
              <a:alphaModFix/>
            </a:blip>
            <a:stretch>
              <a:fillRect/>
            </a:stretch>
          </p:blipFill>
          <p:spPr>
            <a:xfrm>
              <a:off x="692775" y="165250"/>
              <a:ext cx="1066800" cy="885825"/>
            </a:xfrm>
            <a:prstGeom prst="rect">
              <a:avLst/>
            </a:prstGeom>
            <a:noFill/>
            <a:ln>
              <a:noFill/>
            </a:ln>
          </p:spPr>
        </p:pic>
        <p:pic>
          <p:nvPicPr>
            <p:cNvPr id="93" name="Google Shape;93;p9"/>
            <p:cNvPicPr preferRelativeResize="0"/>
            <p:nvPr/>
          </p:nvPicPr>
          <p:blipFill>
            <a:blip r:embed="rId4">
              <a:alphaModFix/>
            </a:blip>
            <a:stretch>
              <a:fillRect/>
            </a:stretch>
          </p:blipFill>
          <p:spPr>
            <a:xfrm>
              <a:off x="911350" y="4242338"/>
              <a:ext cx="800100" cy="771525"/>
            </a:xfrm>
            <a:prstGeom prst="rect">
              <a:avLst/>
            </a:prstGeom>
            <a:noFill/>
            <a:ln>
              <a:noFill/>
            </a:ln>
          </p:spPr>
        </p:pic>
        <p:pic>
          <p:nvPicPr>
            <p:cNvPr id="94" name="Google Shape;94;p9"/>
            <p:cNvPicPr preferRelativeResize="0"/>
            <p:nvPr/>
          </p:nvPicPr>
          <p:blipFill>
            <a:blip r:embed="rId5">
              <a:alphaModFix/>
            </a:blip>
            <a:stretch>
              <a:fillRect/>
            </a:stretch>
          </p:blipFill>
          <p:spPr>
            <a:xfrm>
              <a:off x="330325" y="2793638"/>
              <a:ext cx="1381125" cy="1057275"/>
            </a:xfrm>
            <a:prstGeom prst="rect">
              <a:avLst/>
            </a:prstGeom>
            <a:noFill/>
            <a:ln>
              <a:noFill/>
            </a:ln>
          </p:spPr>
        </p:pic>
        <p:pic>
          <p:nvPicPr>
            <p:cNvPr id="95" name="Google Shape;95;p9"/>
            <p:cNvPicPr preferRelativeResize="0"/>
            <p:nvPr/>
          </p:nvPicPr>
          <p:blipFill>
            <a:blip r:embed="rId6">
              <a:alphaModFix/>
            </a:blip>
            <a:stretch>
              <a:fillRect/>
            </a:stretch>
          </p:blipFill>
          <p:spPr>
            <a:xfrm>
              <a:off x="8214013" y="1444850"/>
              <a:ext cx="666750" cy="1047750"/>
            </a:xfrm>
            <a:prstGeom prst="rect">
              <a:avLst/>
            </a:prstGeom>
            <a:noFill/>
            <a:ln>
              <a:noFill/>
            </a:ln>
          </p:spPr>
        </p:pic>
        <p:pic>
          <p:nvPicPr>
            <p:cNvPr id="96" name="Google Shape;96;p9"/>
            <p:cNvPicPr preferRelativeResize="0"/>
            <p:nvPr/>
          </p:nvPicPr>
          <p:blipFill>
            <a:blip r:embed="rId7">
              <a:alphaModFix/>
            </a:blip>
            <a:stretch>
              <a:fillRect/>
            </a:stretch>
          </p:blipFill>
          <p:spPr>
            <a:xfrm>
              <a:off x="7609600" y="4110438"/>
              <a:ext cx="828675" cy="533400"/>
            </a:xfrm>
            <a:prstGeom prst="rect">
              <a:avLst/>
            </a:prstGeom>
            <a:noFill/>
            <a:ln>
              <a:noFill/>
            </a:ln>
          </p:spPr>
        </p:pic>
        <p:pic>
          <p:nvPicPr>
            <p:cNvPr id="97" name="Google Shape;97;p9"/>
            <p:cNvPicPr preferRelativeResize="0"/>
            <p:nvPr/>
          </p:nvPicPr>
          <p:blipFill>
            <a:blip r:embed="rId8">
              <a:alphaModFix/>
            </a:blip>
            <a:stretch>
              <a:fillRect/>
            </a:stretch>
          </p:blipFill>
          <p:spPr>
            <a:xfrm>
              <a:off x="7385763" y="103338"/>
              <a:ext cx="1038225" cy="1009650"/>
            </a:xfrm>
            <a:prstGeom prst="rect">
              <a:avLst/>
            </a:prstGeom>
            <a:noFill/>
            <a:ln>
              <a:noFill/>
            </a:ln>
          </p:spPr>
        </p:pic>
        <p:pic>
          <p:nvPicPr>
            <p:cNvPr id="98" name="Google Shape;98;p9"/>
            <p:cNvPicPr preferRelativeResize="0"/>
            <p:nvPr/>
          </p:nvPicPr>
          <p:blipFill>
            <a:blip r:embed="rId9">
              <a:alphaModFix/>
            </a:blip>
            <a:stretch>
              <a:fillRect/>
            </a:stretch>
          </p:blipFill>
          <p:spPr>
            <a:xfrm>
              <a:off x="198375" y="1535438"/>
              <a:ext cx="857250" cy="866775"/>
            </a:xfrm>
            <a:prstGeom prst="rect">
              <a:avLst/>
            </a:prstGeom>
            <a:noFill/>
            <a:ln>
              <a:noFill/>
            </a:ln>
          </p:spPr>
        </p:pic>
        <p:pic>
          <p:nvPicPr>
            <p:cNvPr id="99" name="Google Shape;99;p9"/>
            <p:cNvPicPr preferRelativeResize="0"/>
            <p:nvPr/>
          </p:nvPicPr>
          <p:blipFill>
            <a:blip r:embed="rId10">
              <a:alphaModFix/>
            </a:blip>
            <a:stretch>
              <a:fillRect/>
            </a:stretch>
          </p:blipFill>
          <p:spPr>
            <a:xfrm>
              <a:off x="7476238" y="3036938"/>
              <a:ext cx="1095375" cy="866775"/>
            </a:xfrm>
            <a:prstGeom prst="rect">
              <a:avLst/>
            </a:prstGeom>
            <a:noFill/>
            <a:ln>
              <a:noFill/>
            </a:ln>
          </p:spPr>
        </p:pic>
      </p:grpSp>
      <p:grpSp>
        <p:nvGrpSpPr>
          <p:cNvPr id="100" name="Google Shape;100;p9"/>
          <p:cNvGrpSpPr/>
          <p:nvPr/>
        </p:nvGrpSpPr>
        <p:grpSpPr>
          <a:xfrm>
            <a:off x="-528524" y="152400"/>
            <a:ext cx="9967374" cy="5277449"/>
            <a:chOff x="-528524" y="152400"/>
            <a:chExt cx="9967374" cy="5277449"/>
          </a:xfrm>
        </p:grpSpPr>
        <p:pic>
          <p:nvPicPr>
            <p:cNvPr id="101" name="Google Shape;101;p9"/>
            <p:cNvPicPr preferRelativeResize="0"/>
            <p:nvPr/>
          </p:nvPicPr>
          <p:blipFill>
            <a:blip r:embed="rId11">
              <a:alphaModFix amt="70000"/>
            </a:blip>
            <a:stretch>
              <a:fillRect/>
            </a:stretch>
          </p:blipFill>
          <p:spPr>
            <a:xfrm>
              <a:off x="4286250" y="152400"/>
              <a:ext cx="1343025" cy="1000125"/>
            </a:xfrm>
            <a:prstGeom prst="rect">
              <a:avLst/>
            </a:prstGeom>
            <a:noFill/>
            <a:ln>
              <a:noFill/>
            </a:ln>
          </p:spPr>
        </p:pic>
        <p:pic>
          <p:nvPicPr>
            <p:cNvPr id="102" name="Google Shape;102;p9"/>
            <p:cNvPicPr preferRelativeResize="0"/>
            <p:nvPr/>
          </p:nvPicPr>
          <p:blipFill>
            <a:blip r:embed="rId12">
              <a:alphaModFix amt="50000"/>
            </a:blip>
            <a:stretch>
              <a:fillRect/>
            </a:stretch>
          </p:blipFill>
          <p:spPr>
            <a:xfrm rot="2700000">
              <a:off x="-418375" y="4362438"/>
              <a:ext cx="1133475" cy="781050"/>
            </a:xfrm>
            <a:prstGeom prst="rect">
              <a:avLst/>
            </a:prstGeom>
            <a:noFill/>
            <a:ln>
              <a:noFill/>
            </a:ln>
          </p:spPr>
        </p:pic>
        <p:pic>
          <p:nvPicPr>
            <p:cNvPr id="103" name="Google Shape;103;p9"/>
            <p:cNvPicPr preferRelativeResize="0"/>
            <p:nvPr/>
          </p:nvPicPr>
          <p:blipFill>
            <a:blip r:embed="rId13">
              <a:alphaModFix amt="57000"/>
            </a:blip>
            <a:stretch>
              <a:fillRect/>
            </a:stretch>
          </p:blipFill>
          <p:spPr>
            <a:xfrm>
              <a:off x="8514925" y="3895970"/>
              <a:ext cx="923925" cy="712518"/>
            </a:xfrm>
            <a:prstGeom prst="rect">
              <a:avLst/>
            </a:prstGeom>
            <a:noFill/>
            <a:ln>
              <a:noFill/>
            </a:ln>
          </p:spPr>
        </p:pic>
        <p:pic>
          <p:nvPicPr>
            <p:cNvPr id="104" name="Google Shape;104;p9"/>
            <p:cNvPicPr preferRelativeResize="0"/>
            <p:nvPr/>
          </p:nvPicPr>
          <p:blipFill>
            <a:blip r:embed="rId14">
              <a:alphaModFix/>
            </a:blip>
            <a:stretch>
              <a:fillRect/>
            </a:stretch>
          </p:blipFill>
          <p:spPr>
            <a:xfrm>
              <a:off x="3628850" y="4154313"/>
              <a:ext cx="358031" cy="238688"/>
            </a:xfrm>
            <a:prstGeom prst="rect">
              <a:avLst/>
            </a:prstGeom>
            <a:noFill/>
            <a:ln>
              <a:noFill/>
            </a:ln>
          </p:spPr>
        </p:pic>
        <p:pic>
          <p:nvPicPr>
            <p:cNvPr id="105" name="Google Shape;105;p9"/>
            <p:cNvPicPr preferRelativeResize="0"/>
            <p:nvPr/>
          </p:nvPicPr>
          <p:blipFill>
            <a:blip r:embed="rId14">
              <a:alphaModFix/>
            </a:blip>
            <a:stretch>
              <a:fillRect/>
            </a:stretch>
          </p:blipFill>
          <p:spPr>
            <a:xfrm rot="3887572">
              <a:off x="4169725" y="4524213"/>
              <a:ext cx="358031" cy="238688"/>
            </a:xfrm>
            <a:prstGeom prst="rect">
              <a:avLst/>
            </a:prstGeom>
            <a:noFill/>
            <a:ln>
              <a:noFill/>
            </a:ln>
          </p:spPr>
        </p:pic>
      </p:grpSp>
      <p:sp>
        <p:nvSpPr>
          <p:cNvPr id="106" name="Google Shape;106;p9"/>
          <p:cNvSpPr txBox="1">
            <a:spLocks noGrp="1"/>
          </p:cNvSpPr>
          <p:nvPr>
            <p:ph type="title"/>
          </p:nvPr>
        </p:nvSpPr>
        <p:spPr>
          <a:xfrm>
            <a:off x="720000" y="1547836"/>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9"/>
          <p:cNvSpPr txBox="1">
            <a:spLocks noGrp="1"/>
          </p:cNvSpPr>
          <p:nvPr>
            <p:ph type="subTitle" idx="1"/>
          </p:nvPr>
        </p:nvSpPr>
        <p:spPr>
          <a:xfrm>
            <a:off x="2071700" y="2300575"/>
            <a:ext cx="5000700" cy="129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pic>
        <p:nvPicPr>
          <p:cNvPr id="108" name="Google Shape;108;p9"/>
          <p:cNvPicPr preferRelativeResize="0"/>
          <p:nvPr/>
        </p:nvPicPr>
        <p:blipFill>
          <a:blip r:embed="rId15">
            <a:alphaModFix amt="58000"/>
          </a:blip>
          <a:stretch>
            <a:fillRect/>
          </a:stretch>
        </p:blipFill>
        <p:spPr>
          <a:xfrm>
            <a:off x="8749375" y="1152525"/>
            <a:ext cx="1032750" cy="80407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9"/>
        <p:cNvGrpSpPr/>
        <p:nvPr/>
      </p:nvGrpSpPr>
      <p:grpSpPr>
        <a:xfrm>
          <a:off x="0" y="0"/>
          <a:ext cx="0" cy="0"/>
          <a:chOff x="0" y="0"/>
          <a:chExt cx="0" cy="0"/>
        </a:xfrm>
      </p:grpSpPr>
      <p:sp>
        <p:nvSpPr>
          <p:cNvPr id="110" name="Google Shape;110;p10"/>
          <p:cNvSpPr txBox="1">
            <a:spLocks noGrp="1"/>
          </p:cNvSpPr>
          <p:nvPr>
            <p:ph type="title"/>
          </p:nvPr>
        </p:nvSpPr>
        <p:spPr>
          <a:xfrm>
            <a:off x="715100" y="825900"/>
            <a:ext cx="5196900" cy="11961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12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15"/>
          <p:cNvSpPr txBox="1">
            <a:spLocks noGrp="1"/>
          </p:cNvSpPr>
          <p:nvPr>
            <p:ph type="subTitle" idx="1"/>
          </p:nvPr>
        </p:nvSpPr>
        <p:spPr>
          <a:xfrm>
            <a:off x="3987500" y="2174100"/>
            <a:ext cx="4441500" cy="13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4" name="Google Shape;164;p15"/>
          <p:cNvSpPr txBox="1">
            <a:spLocks noGrp="1"/>
          </p:cNvSpPr>
          <p:nvPr>
            <p:ph type="title"/>
          </p:nvPr>
        </p:nvSpPr>
        <p:spPr>
          <a:xfrm>
            <a:off x="3987475" y="1601400"/>
            <a:ext cx="444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blipFill>
          <a:blip r:embed="rId2">
            <a:alphaModFix/>
          </a:blip>
          <a:stretch>
            <a:fillRect/>
          </a:stretch>
        </a:blipFill>
        <a:effectLst/>
      </p:bgPr>
    </p:bg>
    <p:spTree>
      <p:nvGrpSpPr>
        <p:cNvPr id="1" name="Shape 253"/>
        <p:cNvGrpSpPr/>
        <p:nvPr/>
      </p:nvGrpSpPr>
      <p:grpSpPr>
        <a:xfrm>
          <a:off x="0" y="0"/>
          <a:ext cx="0" cy="0"/>
          <a:chOff x="0" y="0"/>
          <a:chExt cx="0" cy="0"/>
        </a:xfrm>
      </p:grpSpPr>
      <p:pic>
        <p:nvPicPr>
          <p:cNvPr id="254" name="Google Shape;254;p21"/>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255" name="Google Shape;255;p21"/>
          <p:cNvGrpSpPr/>
          <p:nvPr/>
        </p:nvGrpSpPr>
        <p:grpSpPr>
          <a:xfrm>
            <a:off x="759525" y="962150"/>
            <a:ext cx="8321875" cy="4838475"/>
            <a:chOff x="759525" y="962150"/>
            <a:chExt cx="8321875" cy="4838475"/>
          </a:xfrm>
        </p:grpSpPr>
        <p:pic>
          <p:nvPicPr>
            <p:cNvPr id="256" name="Google Shape;256;p21"/>
            <p:cNvPicPr preferRelativeResize="0"/>
            <p:nvPr/>
          </p:nvPicPr>
          <p:blipFill>
            <a:blip r:embed="rId4">
              <a:alphaModFix amt="46000"/>
            </a:blip>
            <a:stretch>
              <a:fillRect/>
            </a:stretch>
          </p:blipFill>
          <p:spPr>
            <a:xfrm>
              <a:off x="8224150" y="2293413"/>
              <a:ext cx="857250" cy="600075"/>
            </a:xfrm>
            <a:prstGeom prst="rect">
              <a:avLst/>
            </a:prstGeom>
            <a:noFill/>
            <a:ln>
              <a:noFill/>
            </a:ln>
          </p:spPr>
        </p:pic>
        <p:pic>
          <p:nvPicPr>
            <p:cNvPr id="257" name="Google Shape;257;p21"/>
            <p:cNvPicPr preferRelativeResize="0"/>
            <p:nvPr/>
          </p:nvPicPr>
          <p:blipFill>
            <a:blip r:embed="rId5">
              <a:alphaModFix amt="46000"/>
            </a:blip>
            <a:stretch>
              <a:fillRect/>
            </a:stretch>
          </p:blipFill>
          <p:spPr>
            <a:xfrm>
              <a:off x="5884175" y="4800500"/>
              <a:ext cx="1343025" cy="1000125"/>
            </a:xfrm>
            <a:prstGeom prst="rect">
              <a:avLst/>
            </a:prstGeom>
            <a:noFill/>
            <a:ln>
              <a:noFill/>
            </a:ln>
          </p:spPr>
        </p:pic>
        <p:pic>
          <p:nvPicPr>
            <p:cNvPr id="258" name="Google Shape;258;p21"/>
            <p:cNvPicPr preferRelativeResize="0"/>
            <p:nvPr/>
          </p:nvPicPr>
          <p:blipFill>
            <a:blip r:embed="rId6">
              <a:alphaModFix amt="46000"/>
            </a:blip>
            <a:stretch>
              <a:fillRect/>
            </a:stretch>
          </p:blipFill>
          <p:spPr>
            <a:xfrm>
              <a:off x="759525" y="962150"/>
              <a:ext cx="695325" cy="752475"/>
            </a:xfrm>
            <a:prstGeom prst="rect">
              <a:avLst/>
            </a:prstGeom>
            <a:noFill/>
            <a:ln>
              <a:noFill/>
            </a:ln>
          </p:spPr>
        </p:pic>
      </p:grpSp>
      <p:grpSp>
        <p:nvGrpSpPr>
          <p:cNvPr id="259" name="Google Shape;259;p21"/>
          <p:cNvGrpSpPr/>
          <p:nvPr/>
        </p:nvGrpSpPr>
        <p:grpSpPr>
          <a:xfrm>
            <a:off x="205906" y="1958016"/>
            <a:ext cx="8644819" cy="2531421"/>
            <a:chOff x="205906" y="1958016"/>
            <a:chExt cx="8644819" cy="2531421"/>
          </a:xfrm>
        </p:grpSpPr>
        <p:pic>
          <p:nvPicPr>
            <p:cNvPr id="260" name="Google Shape;260;p21"/>
            <p:cNvPicPr preferRelativeResize="0"/>
            <p:nvPr/>
          </p:nvPicPr>
          <p:blipFill>
            <a:blip r:embed="rId7">
              <a:alphaModFix/>
            </a:blip>
            <a:stretch>
              <a:fillRect/>
            </a:stretch>
          </p:blipFill>
          <p:spPr>
            <a:xfrm rot="1253317">
              <a:off x="312900" y="2169588"/>
              <a:ext cx="1343025" cy="847725"/>
            </a:xfrm>
            <a:prstGeom prst="rect">
              <a:avLst/>
            </a:prstGeom>
            <a:noFill/>
            <a:ln>
              <a:noFill/>
            </a:ln>
          </p:spPr>
        </p:pic>
        <p:pic>
          <p:nvPicPr>
            <p:cNvPr id="261" name="Google Shape;261;p21"/>
            <p:cNvPicPr preferRelativeResize="0"/>
            <p:nvPr/>
          </p:nvPicPr>
          <p:blipFill>
            <a:blip r:embed="rId8">
              <a:alphaModFix/>
            </a:blip>
            <a:stretch>
              <a:fillRect/>
            </a:stretch>
          </p:blipFill>
          <p:spPr>
            <a:xfrm>
              <a:off x="7564850" y="3479788"/>
              <a:ext cx="1285875" cy="1009650"/>
            </a:xfrm>
            <a:prstGeom prst="rect">
              <a:avLst/>
            </a:prstGeom>
            <a:noFill/>
            <a:ln>
              <a:noFill/>
            </a:ln>
          </p:spPr>
        </p:pic>
      </p:grpSp>
      <p:sp>
        <p:nvSpPr>
          <p:cNvPr id="262" name="Google Shape;262;p21"/>
          <p:cNvSpPr txBox="1">
            <a:spLocks noGrp="1"/>
          </p:cNvSpPr>
          <p:nvPr>
            <p:ph type="title" hasCustomPrompt="1"/>
          </p:nvPr>
        </p:nvSpPr>
        <p:spPr>
          <a:xfrm>
            <a:off x="1284000" y="56738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3" name="Google Shape;263;p21"/>
          <p:cNvSpPr txBox="1">
            <a:spLocks noGrp="1"/>
          </p:cNvSpPr>
          <p:nvPr>
            <p:ph type="subTitle" idx="1"/>
          </p:nvPr>
        </p:nvSpPr>
        <p:spPr>
          <a:xfrm>
            <a:off x="1284000" y="134961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64" name="Google Shape;264;p21"/>
          <p:cNvSpPr txBox="1">
            <a:spLocks noGrp="1"/>
          </p:cNvSpPr>
          <p:nvPr>
            <p:ph type="title" idx="2" hasCustomPrompt="1"/>
          </p:nvPr>
        </p:nvSpPr>
        <p:spPr>
          <a:xfrm>
            <a:off x="1284000" y="1958025"/>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5" name="Google Shape;265;p21"/>
          <p:cNvSpPr txBox="1">
            <a:spLocks noGrp="1"/>
          </p:cNvSpPr>
          <p:nvPr>
            <p:ph type="subTitle" idx="3"/>
          </p:nvPr>
        </p:nvSpPr>
        <p:spPr>
          <a:xfrm>
            <a:off x="1284000" y="2740250"/>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66" name="Google Shape;266;p21"/>
          <p:cNvSpPr txBox="1">
            <a:spLocks noGrp="1"/>
          </p:cNvSpPr>
          <p:nvPr>
            <p:ph type="title" idx="4" hasCustomPrompt="1"/>
          </p:nvPr>
        </p:nvSpPr>
        <p:spPr>
          <a:xfrm>
            <a:off x="1284000" y="3348675"/>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7" name="Google Shape;267;p21"/>
          <p:cNvSpPr txBox="1">
            <a:spLocks noGrp="1"/>
          </p:cNvSpPr>
          <p:nvPr>
            <p:ph type="subTitle" idx="5"/>
          </p:nvPr>
        </p:nvSpPr>
        <p:spPr>
          <a:xfrm>
            <a:off x="1284000" y="4130900"/>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74175"/>
            <a:ext cx="7713900" cy="48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5100" y="956875"/>
            <a:ext cx="7713900" cy="36516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1pPr>
            <a:lvl2pPr marL="914400" lvl="1"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2pPr>
            <a:lvl3pPr marL="1371600" lvl="2"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3pPr>
            <a:lvl4pPr marL="1828800" lvl="3"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4pPr>
            <a:lvl5pPr marL="2286000" lvl="4"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5pPr>
            <a:lvl6pPr marL="2743200" lvl="5"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6pPr>
            <a:lvl7pPr marL="3200400" lvl="6"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7pPr>
            <a:lvl8pPr marL="3657600" lvl="7"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8pPr>
            <a:lvl9pPr marL="4114800" lvl="8"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6" r:id="rId6"/>
    <p:sldLayoutId id="2147483658" r:id="rId7"/>
    <p:sldLayoutId id="2147483661" r:id="rId8"/>
    <p:sldLayoutId id="2147483667" r:id="rId9"/>
    <p:sldLayoutId id="2147483668" r:id="rId10"/>
    <p:sldLayoutId id="2147483669" r:id="rId11"/>
    <p:sldLayoutId id="2147483670" r:id="rId12"/>
    <p:sldLayoutId id="2147483672" r:id="rId13"/>
    <p:sldLayoutId id="2147483674" r:id="rId14"/>
    <p:sldLayoutId id="2147483678" r:id="rId15"/>
    <p:sldLayoutId id="2147483679"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png"/><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61.jpe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docs.google.com/spreadsheets/d/1HCNKfxwL5ENvxpqb20DqbPZv0asoUShPcM4CQkgiZ9E/copy#gid=0"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7.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37"/>
          <p:cNvPicPr preferRelativeResize="0"/>
          <p:nvPr/>
        </p:nvPicPr>
        <p:blipFill rotWithShape="1">
          <a:blip r:embed="rId3">
            <a:alphaModFix/>
          </a:blip>
          <a:srcRect l="10621" t="9" r="10644"/>
          <a:stretch/>
        </p:blipFill>
        <p:spPr>
          <a:xfrm>
            <a:off x="5975600" y="948025"/>
            <a:ext cx="2192673" cy="3247425"/>
          </a:xfrm>
          <a:prstGeom prst="rect">
            <a:avLst/>
          </a:prstGeom>
          <a:noFill/>
          <a:ln>
            <a:noFill/>
          </a:ln>
        </p:spPr>
      </p:pic>
      <p:sp>
        <p:nvSpPr>
          <p:cNvPr id="408" name="Google Shape;408;p37"/>
          <p:cNvSpPr txBox="1">
            <a:spLocks noGrp="1"/>
          </p:cNvSpPr>
          <p:nvPr>
            <p:ph type="ctrTitle"/>
          </p:nvPr>
        </p:nvSpPr>
        <p:spPr>
          <a:xfrm>
            <a:off x="715150" y="1246625"/>
            <a:ext cx="5260450" cy="265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BLOOD BANKING SYSTEM</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42"/>
          <p:cNvPicPr preferRelativeResize="0"/>
          <p:nvPr/>
        </p:nvPicPr>
        <p:blipFill>
          <a:blip r:embed="rId3">
            <a:alphaModFix/>
          </a:blip>
          <a:stretch>
            <a:fillRect/>
          </a:stretch>
        </p:blipFill>
        <p:spPr>
          <a:xfrm flipH="1">
            <a:off x="446049" y="1182029"/>
            <a:ext cx="3563496" cy="4187368"/>
          </a:xfrm>
          <a:prstGeom prst="rect">
            <a:avLst/>
          </a:prstGeom>
          <a:noFill/>
          <a:ln>
            <a:noFill/>
          </a:ln>
        </p:spPr>
      </p:pic>
      <p:sp>
        <p:nvSpPr>
          <p:cNvPr id="465" name="Google Shape;465;p42"/>
          <p:cNvSpPr txBox="1">
            <a:spLocks noGrp="1"/>
          </p:cNvSpPr>
          <p:nvPr>
            <p:ph type="subTitle" idx="3"/>
          </p:nvPr>
        </p:nvSpPr>
        <p:spPr>
          <a:xfrm>
            <a:off x="4618573" y="558624"/>
            <a:ext cx="4302404" cy="190940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b="0" i="0" dirty="0">
                <a:effectLst/>
                <a:latin typeface="Barlow" panose="00000500000000000000" pitchFamily="2" charset="0"/>
              </a:rPr>
              <a:t>In times of crisis, we pledge to be the beacon of hope, offering recipients swift and informed access to potential donors through intuitive search functionalities. With integrated mapping services, we ensure that blood bank centers are just a click away, delivering the life-saving resources where they are needed most.</a:t>
            </a:r>
            <a:endParaRPr dirty="0">
              <a:latin typeface="Barlow" panose="00000500000000000000" pitchFamily="2" charset="0"/>
            </a:endParaRPr>
          </a:p>
        </p:txBody>
      </p:sp>
      <p:sp>
        <p:nvSpPr>
          <p:cNvPr id="466" name="Google Shape;466;p42"/>
          <p:cNvSpPr txBox="1">
            <a:spLocks noGrp="1"/>
          </p:cNvSpPr>
          <p:nvPr>
            <p:ph type="subTitle" idx="1"/>
          </p:nvPr>
        </p:nvSpPr>
        <p:spPr>
          <a:xfrm>
            <a:off x="4945650" y="112683"/>
            <a:ext cx="3483300" cy="4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a:t>
            </a:r>
            <a:endParaRPr dirty="0"/>
          </a:p>
        </p:txBody>
      </p:sp>
      <p:sp>
        <p:nvSpPr>
          <p:cNvPr id="467" name="Google Shape;467;p42"/>
          <p:cNvSpPr txBox="1">
            <a:spLocks noGrp="1"/>
          </p:cNvSpPr>
          <p:nvPr>
            <p:ph type="subTitle" idx="2"/>
          </p:nvPr>
        </p:nvSpPr>
        <p:spPr>
          <a:xfrm>
            <a:off x="4826705" y="2499067"/>
            <a:ext cx="3483300" cy="4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VISION</a:t>
            </a:r>
            <a:endParaRPr dirty="0"/>
          </a:p>
        </p:txBody>
      </p:sp>
      <p:sp>
        <p:nvSpPr>
          <p:cNvPr id="468" name="Google Shape;468;p42"/>
          <p:cNvSpPr txBox="1">
            <a:spLocks noGrp="1"/>
          </p:cNvSpPr>
          <p:nvPr>
            <p:ph type="subTitle" idx="4"/>
          </p:nvPr>
        </p:nvSpPr>
        <p:spPr>
          <a:xfrm>
            <a:off x="4618573" y="2706517"/>
            <a:ext cx="4525427" cy="2251617"/>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Our systematic approach to blood banking not only revolutionizes donation but also encourages the culture of taking and giving back by bridging the gap between donors and recipients. By providing an efficient and user-friendly interface, this project build the way for a future where the act of donating blood and saving lives is made more accessible, engaging and impactful.</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cxnSp>
        <p:nvCxnSpPr>
          <p:cNvPr id="534" name="Google Shape;534;p48"/>
          <p:cNvCxnSpPr>
            <a:stCxn id="535" idx="3"/>
            <a:endCxn id="536" idx="7"/>
          </p:cNvCxnSpPr>
          <p:nvPr/>
        </p:nvCxnSpPr>
        <p:spPr>
          <a:xfrm>
            <a:off x="4573500" y="2205931"/>
            <a:ext cx="900" cy="1428000"/>
          </a:xfrm>
          <a:prstGeom prst="straightConnector1">
            <a:avLst/>
          </a:prstGeom>
          <a:noFill/>
          <a:ln w="19050" cap="flat" cmpd="sng">
            <a:solidFill>
              <a:schemeClr val="accent5"/>
            </a:solidFill>
            <a:prstDash val="solid"/>
            <a:round/>
            <a:headEnd type="none" w="med" len="med"/>
            <a:tailEnd type="none" w="med" len="med"/>
          </a:ln>
        </p:spPr>
      </p:cxnSp>
      <p:sp>
        <p:nvSpPr>
          <p:cNvPr id="537" name="Google Shape;537;p4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DESIGN PROCESS</a:t>
            </a:r>
            <a:endParaRPr dirty="0"/>
          </a:p>
        </p:txBody>
      </p:sp>
      <p:sp>
        <p:nvSpPr>
          <p:cNvPr id="535" name="Google Shape;535;p48"/>
          <p:cNvSpPr/>
          <p:nvPr/>
        </p:nvSpPr>
        <p:spPr>
          <a:xfrm rot="-2700000">
            <a:off x="4173419" y="1405769"/>
            <a:ext cx="800162" cy="80016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8"/>
          <p:cNvSpPr/>
          <p:nvPr/>
        </p:nvSpPr>
        <p:spPr>
          <a:xfrm rot="-2700000">
            <a:off x="4169834" y="2578684"/>
            <a:ext cx="803132" cy="80313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8"/>
          <p:cNvSpPr/>
          <p:nvPr/>
        </p:nvSpPr>
        <p:spPr>
          <a:xfrm rot="-2700000">
            <a:off x="4173682" y="3799983"/>
            <a:ext cx="801435" cy="801435"/>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8"/>
          <p:cNvSpPr txBox="1"/>
          <p:nvPr/>
        </p:nvSpPr>
        <p:spPr>
          <a:xfrm flipH="1">
            <a:off x="1757109" y="2724500"/>
            <a:ext cx="1800900" cy="49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chemeClr val="accent5"/>
                </a:solidFill>
                <a:latin typeface="Barlow"/>
                <a:ea typeface="Barlow"/>
                <a:cs typeface="Barlow"/>
                <a:sym typeface="Barlow"/>
              </a:rPr>
              <a:t>Back End</a:t>
            </a:r>
            <a:endParaRPr sz="1600" dirty="0">
              <a:solidFill>
                <a:schemeClr val="accent5"/>
              </a:solidFill>
              <a:latin typeface="Barlow"/>
              <a:ea typeface="Barlow"/>
              <a:cs typeface="Barlow"/>
              <a:sym typeface="Barlow"/>
            </a:endParaRPr>
          </a:p>
        </p:txBody>
      </p:sp>
      <p:sp>
        <p:nvSpPr>
          <p:cNvPr id="540" name="Google Shape;540;p48"/>
          <p:cNvSpPr txBox="1"/>
          <p:nvPr/>
        </p:nvSpPr>
        <p:spPr>
          <a:xfrm flipH="1">
            <a:off x="1330711" y="2205931"/>
            <a:ext cx="2765503" cy="4660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accent5"/>
                </a:solidFill>
                <a:latin typeface="Krona One"/>
                <a:ea typeface="Krona One"/>
                <a:cs typeface="Krona One"/>
                <a:sym typeface="Krona One"/>
              </a:rPr>
              <a:t>Business Logic</a:t>
            </a:r>
            <a:endParaRPr sz="2000" dirty="0">
              <a:solidFill>
                <a:schemeClr val="accent5"/>
              </a:solidFill>
              <a:latin typeface="Krona One"/>
              <a:ea typeface="Krona One"/>
              <a:cs typeface="Krona One"/>
              <a:sym typeface="Krona One"/>
            </a:endParaRPr>
          </a:p>
        </p:txBody>
      </p:sp>
      <p:sp>
        <p:nvSpPr>
          <p:cNvPr id="541" name="Google Shape;541;p48"/>
          <p:cNvSpPr txBox="1"/>
          <p:nvPr/>
        </p:nvSpPr>
        <p:spPr>
          <a:xfrm flipH="1">
            <a:off x="5473250" y="1564025"/>
            <a:ext cx="1800900" cy="49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600" dirty="0">
                <a:solidFill>
                  <a:schemeClr val="accent5"/>
                </a:solidFill>
                <a:latin typeface="Barlow"/>
                <a:ea typeface="Barlow"/>
                <a:cs typeface="Barlow"/>
                <a:sym typeface="Barlow"/>
              </a:rPr>
              <a:t>Front End</a:t>
            </a:r>
            <a:endParaRPr sz="1600" dirty="0">
              <a:solidFill>
                <a:schemeClr val="accent5"/>
              </a:solidFill>
              <a:latin typeface="Barlow"/>
              <a:ea typeface="Barlow"/>
              <a:cs typeface="Barlow"/>
              <a:sym typeface="Barlow"/>
            </a:endParaRPr>
          </a:p>
        </p:txBody>
      </p:sp>
      <p:sp>
        <p:nvSpPr>
          <p:cNvPr id="542" name="Google Shape;542;p48"/>
          <p:cNvSpPr txBox="1"/>
          <p:nvPr/>
        </p:nvSpPr>
        <p:spPr>
          <a:xfrm flipH="1">
            <a:off x="5442951" y="1206975"/>
            <a:ext cx="2742044" cy="295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dirty="0">
                <a:solidFill>
                  <a:schemeClr val="accent5"/>
                </a:solidFill>
                <a:latin typeface="Krona One"/>
                <a:ea typeface="Krona One"/>
                <a:cs typeface="Krona One"/>
                <a:sym typeface="Krona One"/>
              </a:rPr>
              <a:t>User Interface</a:t>
            </a:r>
            <a:endParaRPr sz="2000" dirty="0">
              <a:solidFill>
                <a:schemeClr val="accent5"/>
              </a:solidFill>
              <a:latin typeface="Krona One"/>
              <a:ea typeface="Krona One"/>
              <a:cs typeface="Krona One"/>
              <a:sym typeface="Krona One"/>
            </a:endParaRPr>
          </a:p>
        </p:txBody>
      </p:sp>
      <p:sp>
        <p:nvSpPr>
          <p:cNvPr id="543" name="Google Shape;543;p48"/>
          <p:cNvSpPr txBox="1"/>
          <p:nvPr/>
        </p:nvSpPr>
        <p:spPr>
          <a:xfrm flipH="1">
            <a:off x="5475524" y="3958875"/>
            <a:ext cx="2241119" cy="49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dirty="0">
                <a:solidFill>
                  <a:schemeClr val="accent5"/>
                </a:solidFill>
                <a:latin typeface="Barlow"/>
                <a:ea typeface="Barlow"/>
                <a:cs typeface="Barlow"/>
                <a:sym typeface="Barlow"/>
              </a:rPr>
              <a:t>Location Tracking System</a:t>
            </a:r>
            <a:endParaRPr sz="1600" dirty="0">
              <a:solidFill>
                <a:schemeClr val="accent5"/>
              </a:solidFill>
              <a:latin typeface="Barlow"/>
              <a:ea typeface="Barlow"/>
              <a:cs typeface="Barlow"/>
              <a:sym typeface="Barlow"/>
            </a:endParaRPr>
          </a:p>
        </p:txBody>
      </p:sp>
      <p:sp>
        <p:nvSpPr>
          <p:cNvPr id="544" name="Google Shape;544;p48"/>
          <p:cNvSpPr txBox="1"/>
          <p:nvPr/>
        </p:nvSpPr>
        <p:spPr>
          <a:xfrm flipH="1">
            <a:off x="5445226" y="3601825"/>
            <a:ext cx="1831200" cy="295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5"/>
                </a:solidFill>
                <a:latin typeface="Krona One"/>
                <a:ea typeface="Krona One"/>
                <a:cs typeface="Krona One"/>
                <a:sym typeface="Krona One"/>
              </a:rPr>
              <a:t>Google API</a:t>
            </a:r>
            <a:endParaRPr sz="2000" dirty="0">
              <a:solidFill>
                <a:schemeClr val="accent5"/>
              </a:solidFill>
              <a:latin typeface="Krona One"/>
              <a:ea typeface="Krona One"/>
              <a:cs typeface="Krona One"/>
              <a:sym typeface="Krona One"/>
            </a:endParaRPr>
          </a:p>
        </p:txBody>
      </p:sp>
      <p:grpSp>
        <p:nvGrpSpPr>
          <p:cNvPr id="545" name="Google Shape;545;p48"/>
          <p:cNvGrpSpPr/>
          <p:nvPr/>
        </p:nvGrpSpPr>
        <p:grpSpPr>
          <a:xfrm>
            <a:off x="4378947" y="2704454"/>
            <a:ext cx="363595" cy="480144"/>
            <a:chOff x="1554288" y="1894855"/>
            <a:chExt cx="363595" cy="480144"/>
          </a:xfrm>
        </p:grpSpPr>
        <p:sp>
          <p:nvSpPr>
            <p:cNvPr id="546" name="Google Shape;546;p48"/>
            <p:cNvSpPr/>
            <p:nvPr/>
          </p:nvSpPr>
          <p:spPr>
            <a:xfrm>
              <a:off x="1833568" y="2321252"/>
              <a:ext cx="14087" cy="53746"/>
            </a:xfrm>
            <a:custGeom>
              <a:avLst/>
              <a:gdLst/>
              <a:ahLst/>
              <a:cxnLst/>
              <a:rect l="l" t="t" r="r" b="b"/>
              <a:pathLst>
                <a:path w="406" h="1549" extrusionOk="0">
                  <a:moveTo>
                    <a:pt x="191" y="0"/>
                  </a:moveTo>
                  <a:cubicBezTo>
                    <a:pt x="72" y="0"/>
                    <a:pt x="1" y="95"/>
                    <a:pt x="1" y="214"/>
                  </a:cubicBezTo>
                  <a:lnTo>
                    <a:pt x="1" y="1358"/>
                  </a:lnTo>
                  <a:cubicBezTo>
                    <a:pt x="1" y="1477"/>
                    <a:pt x="72" y="1548"/>
                    <a:pt x="191" y="1548"/>
                  </a:cubicBezTo>
                  <a:cubicBezTo>
                    <a:pt x="310" y="1548"/>
                    <a:pt x="405" y="1477"/>
                    <a:pt x="405" y="1358"/>
                  </a:cubicBezTo>
                  <a:lnTo>
                    <a:pt x="405" y="214"/>
                  </a:lnTo>
                  <a:cubicBezTo>
                    <a:pt x="405" y="95"/>
                    <a:pt x="310" y="0"/>
                    <a:pt x="1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8"/>
            <p:cNvSpPr/>
            <p:nvPr/>
          </p:nvSpPr>
          <p:spPr>
            <a:xfrm>
              <a:off x="1560048" y="1894855"/>
              <a:ext cx="336358" cy="479311"/>
            </a:xfrm>
            <a:custGeom>
              <a:avLst/>
              <a:gdLst/>
              <a:ahLst/>
              <a:cxnLst/>
              <a:rect l="l" t="t" r="r" b="b"/>
              <a:pathLst>
                <a:path w="9694" h="13814" extrusionOk="0">
                  <a:moveTo>
                    <a:pt x="6383" y="430"/>
                  </a:moveTo>
                  <a:cubicBezTo>
                    <a:pt x="6693" y="430"/>
                    <a:pt x="6931" y="668"/>
                    <a:pt x="6931" y="954"/>
                  </a:cubicBezTo>
                  <a:lnTo>
                    <a:pt x="6931" y="1668"/>
                  </a:lnTo>
                  <a:lnTo>
                    <a:pt x="6883" y="1668"/>
                  </a:lnTo>
                  <a:cubicBezTo>
                    <a:pt x="6526" y="1668"/>
                    <a:pt x="6169" y="1763"/>
                    <a:pt x="5859" y="1930"/>
                  </a:cubicBezTo>
                  <a:lnTo>
                    <a:pt x="5859" y="954"/>
                  </a:lnTo>
                  <a:cubicBezTo>
                    <a:pt x="5859" y="668"/>
                    <a:pt x="6097" y="430"/>
                    <a:pt x="6383" y="430"/>
                  </a:cubicBezTo>
                  <a:close/>
                  <a:moveTo>
                    <a:pt x="7836" y="1287"/>
                  </a:moveTo>
                  <a:cubicBezTo>
                    <a:pt x="8146" y="1287"/>
                    <a:pt x="8384" y="1525"/>
                    <a:pt x="8384" y="1811"/>
                  </a:cubicBezTo>
                  <a:lnTo>
                    <a:pt x="8384" y="2263"/>
                  </a:lnTo>
                  <a:lnTo>
                    <a:pt x="8360" y="2239"/>
                  </a:lnTo>
                  <a:cubicBezTo>
                    <a:pt x="8074" y="1978"/>
                    <a:pt x="7717" y="1787"/>
                    <a:pt x="7336" y="1692"/>
                  </a:cubicBezTo>
                  <a:cubicBezTo>
                    <a:pt x="7407" y="1454"/>
                    <a:pt x="7598" y="1287"/>
                    <a:pt x="7836" y="1287"/>
                  </a:cubicBezTo>
                  <a:close/>
                  <a:moveTo>
                    <a:pt x="4931" y="1335"/>
                  </a:moveTo>
                  <a:cubicBezTo>
                    <a:pt x="5216" y="1335"/>
                    <a:pt x="5454" y="1573"/>
                    <a:pt x="5454" y="1882"/>
                  </a:cubicBezTo>
                  <a:lnTo>
                    <a:pt x="5454" y="2239"/>
                  </a:lnTo>
                  <a:cubicBezTo>
                    <a:pt x="5383" y="2287"/>
                    <a:pt x="5288" y="2382"/>
                    <a:pt x="5193" y="2501"/>
                  </a:cubicBezTo>
                  <a:cubicBezTo>
                    <a:pt x="4978" y="2239"/>
                    <a:pt x="4716" y="2001"/>
                    <a:pt x="4383" y="1882"/>
                  </a:cubicBezTo>
                  <a:cubicBezTo>
                    <a:pt x="4383" y="1573"/>
                    <a:pt x="4621" y="1335"/>
                    <a:pt x="4931" y="1335"/>
                  </a:cubicBezTo>
                  <a:close/>
                  <a:moveTo>
                    <a:pt x="6383" y="1"/>
                  </a:moveTo>
                  <a:cubicBezTo>
                    <a:pt x="5883" y="1"/>
                    <a:pt x="5454" y="430"/>
                    <a:pt x="5454" y="954"/>
                  </a:cubicBezTo>
                  <a:lnTo>
                    <a:pt x="5454" y="1096"/>
                  </a:lnTo>
                  <a:cubicBezTo>
                    <a:pt x="5312" y="977"/>
                    <a:pt x="5145" y="930"/>
                    <a:pt x="4931" y="930"/>
                  </a:cubicBezTo>
                  <a:cubicBezTo>
                    <a:pt x="4454" y="930"/>
                    <a:pt x="4073" y="1287"/>
                    <a:pt x="4002" y="1739"/>
                  </a:cubicBezTo>
                  <a:cubicBezTo>
                    <a:pt x="3835" y="1692"/>
                    <a:pt x="3645" y="1668"/>
                    <a:pt x="3502" y="1668"/>
                  </a:cubicBezTo>
                  <a:cubicBezTo>
                    <a:pt x="3406" y="1668"/>
                    <a:pt x="3311" y="1668"/>
                    <a:pt x="3264" y="1692"/>
                  </a:cubicBezTo>
                  <a:cubicBezTo>
                    <a:pt x="3049" y="1406"/>
                    <a:pt x="2716" y="1192"/>
                    <a:pt x="2359" y="1073"/>
                  </a:cubicBezTo>
                  <a:cubicBezTo>
                    <a:pt x="2338" y="1069"/>
                    <a:pt x="2319" y="1067"/>
                    <a:pt x="2301" y="1067"/>
                  </a:cubicBezTo>
                  <a:cubicBezTo>
                    <a:pt x="2216" y="1067"/>
                    <a:pt x="2160" y="1113"/>
                    <a:pt x="2120" y="1192"/>
                  </a:cubicBezTo>
                  <a:cubicBezTo>
                    <a:pt x="2097" y="1287"/>
                    <a:pt x="2144" y="1406"/>
                    <a:pt x="2240" y="1454"/>
                  </a:cubicBezTo>
                  <a:cubicBezTo>
                    <a:pt x="2835" y="1644"/>
                    <a:pt x="3240" y="2216"/>
                    <a:pt x="3240" y="2835"/>
                  </a:cubicBezTo>
                  <a:cubicBezTo>
                    <a:pt x="3240" y="3645"/>
                    <a:pt x="2597" y="4288"/>
                    <a:pt x="1811" y="4288"/>
                  </a:cubicBezTo>
                  <a:lnTo>
                    <a:pt x="1644" y="4288"/>
                  </a:lnTo>
                  <a:cubicBezTo>
                    <a:pt x="1620" y="4264"/>
                    <a:pt x="1549" y="4264"/>
                    <a:pt x="1525" y="4264"/>
                  </a:cubicBezTo>
                  <a:cubicBezTo>
                    <a:pt x="882" y="4145"/>
                    <a:pt x="406" y="3549"/>
                    <a:pt x="406" y="2835"/>
                  </a:cubicBezTo>
                  <a:cubicBezTo>
                    <a:pt x="406" y="2168"/>
                    <a:pt x="811" y="1597"/>
                    <a:pt x="1430" y="1430"/>
                  </a:cubicBezTo>
                  <a:cubicBezTo>
                    <a:pt x="1549" y="1406"/>
                    <a:pt x="1620" y="1287"/>
                    <a:pt x="1597" y="1192"/>
                  </a:cubicBezTo>
                  <a:cubicBezTo>
                    <a:pt x="1559" y="1098"/>
                    <a:pt x="1477" y="1034"/>
                    <a:pt x="1410" y="1034"/>
                  </a:cubicBezTo>
                  <a:cubicBezTo>
                    <a:pt x="1391" y="1034"/>
                    <a:pt x="1374" y="1039"/>
                    <a:pt x="1358" y="1049"/>
                  </a:cubicBezTo>
                  <a:cubicBezTo>
                    <a:pt x="549" y="1239"/>
                    <a:pt x="1" y="2001"/>
                    <a:pt x="1" y="2835"/>
                  </a:cubicBezTo>
                  <a:cubicBezTo>
                    <a:pt x="1" y="3692"/>
                    <a:pt x="596" y="4430"/>
                    <a:pt x="1406" y="4645"/>
                  </a:cubicBezTo>
                  <a:cubicBezTo>
                    <a:pt x="1597" y="5478"/>
                    <a:pt x="2025" y="6240"/>
                    <a:pt x="2549" y="6907"/>
                  </a:cubicBezTo>
                  <a:lnTo>
                    <a:pt x="2549" y="7407"/>
                  </a:lnTo>
                  <a:cubicBezTo>
                    <a:pt x="2549" y="7812"/>
                    <a:pt x="2668" y="8169"/>
                    <a:pt x="2859" y="8455"/>
                  </a:cubicBezTo>
                  <a:lnTo>
                    <a:pt x="3645" y="9527"/>
                  </a:lnTo>
                  <a:cubicBezTo>
                    <a:pt x="3811" y="9765"/>
                    <a:pt x="3907" y="10027"/>
                    <a:pt x="3907" y="10336"/>
                  </a:cubicBezTo>
                  <a:lnTo>
                    <a:pt x="3907" y="13599"/>
                  </a:lnTo>
                  <a:cubicBezTo>
                    <a:pt x="3907" y="13718"/>
                    <a:pt x="4002" y="13813"/>
                    <a:pt x="4121" y="13813"/>
                  </a:cubicBezTo>
                  <a:cubicBezTo>
                    <a:pt x="4240" y="13813"/>
                    <a:pt x="4335" y="13718"/>
                    <a:pt x="4335" y="13599"/>
                  </a:cubicBezTo>
                  <a:lnTo>
                    <a:pt x="4335" y="10336"/>
                  </a:lnTo>
                  <a:cubicBezTo>
                    <a:pt x="4335" y="9955"/>
                    <a:pt x="4216" y="9598"/>
                    <a:pt x="4002" y="9289"/>
                  </a:cubicBezTo>
                  <a:lnTo>
                    <a:pt x="3216" y="8217"/>
                  </a:lnTo>
                  <a:cubicBezTo>
                    <a:pt x="3049" y="7979"/>
                    <a:pt x="2954" y="7717"/>
                    <a:pt x="2954" y="7407"/>
                  </a:cubicBezTo>
                  <a:lnTo>
                    <a:pt x="2954" y="7383"/>
                  </a:lnTo>
                  <a:cubicBezTo>
                    <a:pt x="3144" y="7598"/>
                    <a:pt x="3311" y="7764"/>
                    <a:pt x="3502" y="7955"/>
                  </a:cubicBezTo>
                  <a:cubicBezTo>
                    <a:pt x="3525" y="7979"/>
                    <a:pt x="3573" y="8003"/>
                    <a:pt x="3645" y="8003"/>
                  </a:cubicBezTo>
                  <a:cubicBezTo>
                    <a:pt x="3692" y="8003"/>
                    <a:pt x="3764" y="7979"/>
                    <a:pt x="3787" y="7955"/>
                  </a:cubicBezTo>
                  <a:cubicBezTo>
                    <a:pt x="3883" y="7860"/>
                    <a:pt x="3859" y="7741"/>
                    <a:pt x="3787" y="7645"/>
                  </a:cubicBezTo>
                  <a:cubicBezTo>
                    <a:pt x="2549" y="6431"/>
                    <a:pt x="2025" y="5383"/>
                    <a:pt x="1858" y="4669"/>
                  </a:cubicBezTo>
                  <a:cubicBezTo>
                    <a:pt x="2859" y="4669"/>
                    <a:pt x="3668" y="3835"/>
                    <a:pt x="3668" y="2835"/>
                  </a:cubicBezTo>
                  <a:cubicBezTo>
                    <a:pt x="3668" y="2549"/>
                    <a:pt x="3621" y="2287"/>
                    <a:pt x="3525" y="2073"/>
                  </a:cubicBezTo>
                  <a:lnTo>
                    <a:pt x="3549" y="2073"/>
                  </a:lnTo>
                  <a:cubicBezTo>
                    <a:pt x="4168" y="2073"/>
                    <a:pt x="4764" y="2430"/>
                    <a:pt x="5073" y="2978"/>
                  </a:cubicBezTo>
                  <a:cubicBezTo>
                    <a:pt x="5097" y="3025"/>
                    <a:pt x="5169" y="3073"/>
                    <a:pt x="5240" y="3073"/>
                  </a:cubicBezTo>
                  <a:cubicBezTo>
                    <a:pt x="5312" y="3073"/>
                    <a:pt x="5407" y="3025"/>
                    <a:pt x="5431" y="2978"/>
                  </a:cubicBezTo>
                  <a:cubicBezTo>
                    <a:pt x="5764" y="2406"/>
                    <a:pt x="6312" y="2073"/>
                    <a:pt x="6955" y="2073"/>
                  </a:cubicBezTo>
                  <a:cubicBezTo>
                    <a:pt x="7383" y="2073"/>
                    <a:pt x="7812" y="2263"/>
                    <a:pt x="8146" y="2549"/>
                  </a:cubicBezTo>
                  <a:cubicBezTo>
                    <a:pt x="8407" y="2835"/>
                    <a:pt x="8574" y="3144"/>
                    <a:pt x="8669" y="3502"/>
                  </a:cubicBezTo>
                  <a:cubicBezTo>
                    <a:pt x="8169" y="3549"/>
                    <a:pt x="7741" y="3954"/>
                    <a:pt x="7741" y="4502"/>
                  </a:cubicBezTo>
                  <a:lnTo>
                    <a:pt x="7741" y="5740"/>
                  </a:lnTo>
                  <a:cubicBezTo>
                    <a:pt x="7312" y="5812"/>
                    <a:pt x="6907" y="6002"/>
                    <a:pt x="6621" y="6383"/>
                  </a:cubicBezTo>
                  <a:lnTo>
                    <a:pt x="6169" y="5931"/>
                  </a:lnTo>
                  <a:lnTo>
                    <a:pt x="6526" y="5574"/>
                  </a:lnTo>
                  <a:cubicBezTo>
                    <a:pt x="6550" y="5526"/>
                    <a:pt x="6598" y="5478"/>
                    <a:pt x="6598" y="5431"/>
                  </a:cubicBezTo>
                  <a:lnTo>
                    <a:pt x="6598" y="4835"/>
                  </a:lnTo>
                  <a:lnTo>
                    <a:pt x="6907" y="4835"/>
                  </a:lnTo>
                  <a:cubicBezTo>
                    <a:pt x="7217" y="4835"/>
                    <a:pt x="7455" y="4597"/>
                    <a:pt x="7455" y="4264"/>
                  </a:cubicBezTo>
                  <a:cubicBezTo>
                    <a:pt x="7455" y="4145"/>
                    <a:pt x="7360" y="4049"/>
                    <a:pt x="7241" y="4049"/>
                  </a:cubicBezTo>
                  <a:cubicBezTo>
                    <a:pt x="7121" y="4049"/>
                    <a:pt x="7026" y="4145"/>
                    <a:pt x="7026" y="4264"/>
                  </a:cubicBezTo>
                  <a:cubicBezTo>
                    <a:pt x="7026" y="4359"/>
                    <a:pt x="6979" y="4407"/>
                    <a:pt x="6883" y="4407"/>
                  </a:cubicBezTo>
                  <a:lnTo>
                    <a:pt x="6550" y="4407"/>
                  </a:lnTo>
                  <a:lnTo>
                    <a:pt x="6550" y="4121"/>
                  </a:lnTo>
                  <a:cubicBezTo>
                    <a:pt x="6550" y="4002"/>
                    <a:pt x="6478" y="3906"/>
                    <a:pt x="6359" y="3906"/>
                  </a:cubicBezTo>
                  <a:cubicBezTo>
                    <a:pt x="6240" y="3906"/>
                    <a:pt x="6145" y="4002"/>
                    <a:pt x="6145" y="4121"/>
                  </a:cubicBezTo>
                  <a:lnTo>
                    <a:pt x="6145" y="5312"/>
                  </a:lnTo>
                  <a:lnTo>
                    <a:pt x="5764" y="5693"/>
                  </a:lnTo>
                  <a:lnTo>
                    <a:pt x="5050" y="5693"/>
                  </a:lnTo>
                  <a:cubicBezTo>
                    <a:pt x="4954" y="5693"/>
                    <a:pt x="4859" y="5621"/>
                    <a:pt x="4811" y="5550"/>
                  </a:cubicBezTo>
                  <a:lnTo>
                    <a:pt x="4597" y="5121"/>
                  </a:lnTo>
                  <a:cubicBezTo>
                    <a:pt x="4545" y="5051"/>
                    <a:pt x="4467" y="5007"/>
                    <a:pt x="4401" y="5007"/>
                  </a:cubicBezTo>
                  <a:cubicBezTo>
                    <a:pt x="4377" y="5007"/>
                    <a:pt x="4354" y="5013"/>
                    <a:pt x="4335" y="5026"/>
                  </a:cubicBezTo>
                  <a:cubicBezTo>
                    <a:pt x="4240" y="5097"/>
                    <a:pt x="4168" y="5216"/>
                    <a:pt x="4240" y="5312"/>
                  </a:cubicBezTo>
                  <a:lnTo>
                    <a:pt x="4454" y="5716"/>
                  </a:lnTo>
                  <a:cubicBezTo>
                    <a:pt x="4573" y="5955"/>
                    <a:pt x="4764" y="6074"/>
                    <a:pt x="5050" y="6074"/>
                  </a:cubicBezTo>
                  <a:lnTo>
                    <a:pt x="5764" y="6074"/>
                  </a:lnTo>
                  <a:lnTo>
                    <a:pt x="6359" y="6669"/>
                  </a:lnTo>
                  <a:cubicBezTo>
                    <a:pt x="6240" y="6907"/>
                    <a:pt x="6145" y="7217"/>
                    <a:pt x="6145" y="7479"/>
                  </a:cubicBezTo>
                  <a:lnTo>
                    <a:pt x="6145" y="8074"/>
                  </a:lnTo>
                  <a:cubicBezTo>
                    <a:pt x="5716" y="8431"/>
                    <a:pt x="5359" y="8693"/>
                    <a:pt x="5193" y="8812"/>
                  </a:cubicBezTo>
                  <a:cubicBezTo>
                    <a:pt x="5050" y="8717"/>
                    <a:pt x="4740" y="8479"/>
                    <a:pt x="4407" y="8217"/>
                  </a:cubicBezTo>
                  <a:cubicBezTo>
                    <a:pt x="4375" y="8195"/>
                    <a:pt x="4333" y="8184"/>
                    <a:pt x="4290" y="8184"/>
                  </a:cubicBezTo>
                  <a:cubicBezTo>
                    <a:pt x="4238" y="8184"/>
                    <a:pt x="4184" y="8201"/>
                    <a:pt x="4145" y="8241"/>
                  </a:cubicBezTo>
                  <a:cubicBezTo>
                    <a:pt x="4097" y="8336"/>
                    <a:pt x="4097" y="8455"/>
                    <a:pt x="4168" y="8550"/>
                  </a:cubicBezTo>
                  <a:cubicBezTo>
                    <a:pt x="4716" y="9003"/>
                    <a:pt x="5097" y="9241"/>
                    <a:pt x="5097" y="9265"/>
                  </a:cubicBezTo>
                  <a:cubicBezTo>
                    <a:pt x="5121" y="9289"/>
                    <a:pt x="5169" y="9289"/>
                    <a:pt x="5216" y="9289"/>
                  </a:cubicBezTo>
                  <a:cubicBezTo>
                    <a:pt x="5240" y="9289"/>
                    <a:pt x="5312" y="9289"/>
                    <a:pt x="5335" y="9265"/>
                  </a:cubicBezTo>
                  <a:cubicBezTo>
                    <a:pt x="5359" y="9265"/>
                    <a:pt x="5693" y="9027"/>
                    <a:pt x="6169" y="8622"/>
                  </a:cubicBezTo>
                  <a:lnTo>
                    <a:pt x="6169" y="9169"/>
                  </a:lnTo>
                  <a:cubicBezTo>
                    <a:pt x="6169" y="9289"/>
                    <a:pt x="6264" y="9384"/>
                    <a:pt x="6383" y="9384"/>
                  </a:cubicBezTo>
                  <a:cubicBezTo>
                    <a:pt x="6502" y="9384"/>
                    <a:pt x="6598" y="9289"/>
                    <a:pt x="6598" y="9169"/>
                  </a:cubicBezTo>
                  <a:lnTo>
                    <a:pt x="6598" y="7502"/>
                  </a:lnTo>
                  <a:cubicBezTo>
                    <a:pt x="6598" y="6764"/>
                    <a:pt x="7193" y="6121"/>
                    <a:pt x="7931" y="6121"/>
                  </a:cubicBezTo>
                  <a:cubicBezTo>
                    <a:pt x="8050" y="6121"/>
                    <a:pt x="8146" y="6050"/>
                    <a:pt x="8146" y="5931"/>
                  </a:cubicBezTo>
                  <a:lnTo>
                    <a:pt x="8146" y="4478"/>
                  </a:lnTo>
                  <a:cubicBezTo>
                    <a:pt x="8146" y="4145"/>
                    <a:pt x="8407" y="3883"/>
                    <a:pt x="8693" y="3883"/>
                  </a:cubicBezTo>
                  <a:cubicBezTo>
                    <a:pt x="9027" y="3883"/>
                    <a:pt x="9265" y="4145"/>
                    <a:pt x="9265" y="4478"/>
                  </a:cubicBezTo>
                  <a:lnTo>
                    <a:pt x="9265" y="7407"/>
                  </a:lnTo>
                  <a:cubicBezTo>
                    <a:pt x="9265" y="7717"/>
                    <a:pt x="9170" y="7979"/>
                    <a:pt x="9003" y="8217"/>
                  </a:cubicBezTo>
                  <a:lnTo>
                    <a:pt x="8217" y="9289"/>
                  </a:lnTo>
                  <a:cubicBezTo>
                    <a:pt x="8026" y="9598"/>
                    <a:pt x="7907" y="9955"/>
                    <a:pt x="7907" y="10336"/>
                  </a:cubicBezTo>
                  <a:lnTo>
                    <a:pt x="7907" y="11432"/>
                  </a:lnTo>
                  <a:cubicBezTo>
                    <a:pt x="7907" y="11551"/>
                    <a:pt x="7979" y="11646"/>
                    <a:pt x="8098" y="11646"/>
                  </a:cubicBezTo>
                  <a:cubicBezTo>
                    <a:pt x="8217" y="11646"/>
                    <a:pt x="8312" y="11551"/>
                    <a:pt x="8312" y="11432"/>
                  </a:cubicBezTo>
                  <a:lnTo>
                    <a:pt x="8312" y="10336"/>
                  </a:lnTo>
                  <a:cubicBezTo>
                    <a:pt x="8312" y="10027"/>
                    <a:pt x="8407" y="9765"/>
                    <a:pt x="8574" y="9527"/>
                  </a:cubicBezTo>
                  <a:lnTo>
                    <a:pt x="9360" y="8455"/>
                  </a:lnTo>
                  <a:cubicBezTo>
                    <a:pt x="9574" y="8169"/>
                    <a:pt x="9693" y="7812"/>
                    <a:pt x="9693" y="7407"/>
                  </a:cubicBezTo>
                  <a:lnTo>
                    <a:pt x="9693" y="4478"/>
                  </a:lnTo>
                  <a:lnTo>
                    <a:pt x="9622" y="4478"/>
                  </a:lnTo>
                  <a:cubicBezTo>
                    <a:pt x="9622" y="4049"/>
                    <a:pt x="9384" y="3692"/>
                    <a:pt x="9027" y="3549"/>
                  </a:cubicBezTo>
                  <a:cubicBezTo>
                    <a:pt x="9003" y="3287"/>
                    <a:pt x="8908" y="3002"/>
                    <a:pt x="8765" y="2763"/>
                  </a:cubicBezTo>
                  <a:lnTo>
                    <a:pt x="8765" y="1811"/>
                  </a:lnTo>
                  <a:cubicBezTo>
                    <a:pt x="8765" y="1287"/>
                    <a:pt x="8360" y="858"/>
                    <a:pt x="7836" y="858"/>
                  </a:cubicBezTo>
                  <a:cubicBezTo>
                    <a:pt x="7645" y="858"/>
                    <a:pt x="7455" y="930"/>
                    <a:pt x="7312" y="1049"/>
                  </a:cubicBezTo>
                  <a:lnTo>
                    <a:pt x="7312" y="954"/>
                  </a:lnTo>
                  <a:cubicBezTo>
                    <a:pt x="7312" y="430"/>
                    <a:pt x="6883" y="1"/>
                    <a:pt x="6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8"/>
            <p:cNvSpPr/>
            <p:nvPr/>
          </p:nvSpPr>
          <p:spPr>
            <a:xfrm>
              <a:off x="1598076" y="1985762"/>
              <a:ext cx="49617" cy="14920"/>
            </a:xfrm>
            <a:custGeom>
              <a:avLst/>
              <a:gdLst/>
              <a:ahLst/>
              <a:cxnLst/>
              <a:rect l="l" t="t" r="r" b="b"/>
              <a:pathLst>
                <a:path w="1430" h="430" extrusionOk="0">
                  <a:moveTo>
                    <a:pt x="191" y="1"/>
                  </a:moveTo>
                  <a:cubicBezTo>
                    <a:pt x="72" y="1"/>
                    <a:pt x="0" y="96"/>
                    <a:pt x="0" y="215"/>
                  </a:cubicBezTo>
                  <a:cubicBezTo>
                    <a:pt x="0" y="334"/>
                    <a:pt x="72" y="429"/>
                    <a:pt x="191" y="429"/>
                  </a:cubicBezTo>
                  <a:lnTo>
                    <a:pt x="1215" y="429"/>
                  </a:lnTo>
                  <a:cubicBezTo>
                    <a:pt x="1334" y="429"/>
                    <a:pt x="1429" y="334"/>
                    <a:pt x="1429" y="215"/>
                  </a:cubicBezTo>
                  <a:cubicBezTo>
                    <a:pt x="1429" y="96"/>
                    <a:pt x="1334" y="1"/>
                    <a:pt x="1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8"/>
            <p:cNvSpPr/>
            <p:nvPr/>
          </p:nvSpPr>
          <p:spPr>
            <a:xfrm>
              <a:off x="1587320" y="2133469"/>
              <a:ext cx="28972" cy="26682"/>
            </a:xfrm>
            <a:custGeom>
              <a:avLst/>
              <a:gdLst/>
              <a:ahLst/>
              <a:cxnLst/>
              <a:rect l="l" t="t" r="r" b="b"/>
              <a:pathLst>
                <a:path w="835" h="769" extrusionOk="0">
                  <a:moveTo>
                    <a:pt x="209" y="0"/>
                  </a:moveTo>
                  <a:cubicBezTo>
                    <a:pt x="162" y="0"/>
                    <a:pt x="120" y="18"/>
                    <a:pt x="96" y="54"/>
                  </a:cubicBezTo>
                  <a:cubicBezTo>
                    <a:pt x="1" y="149"/>
                    <a:pt x="1" y="268"/>
                    <a:pt x="96" y="364"/>
                  </a:cubicBezTo>
                  <a:lnTo>
                    <a:pt x="120" y="387"/>
                  </a:lnTo>
                  <a:lnTo>
                    <a:pt x="96" y="411"/>
                  </a:lnTo>
                  <a:cubicBezTo>
                    <a:pt x="1" y="506"/>
                    <a:pt x="1" y="625"/>
                    <a:pt x="96" y="721"/>
                  </a:cubicBezTo>
                  <a:cubicBezTo>
                    <a:pt x="120" y="745"/>
                    <a:pt x="191" y="768"/>
                    <a:pt x="239" y="768"/>
                  </a:cubicBezTo>
                  <a:cubicBezTo>
                    <a:pt x="310" y="768"/>
                    <a:pt x="334" y="745"/>
                    <a:pt x="382" y="721"/>
                  </a:cubicBezTo>
                  <a:lnTo>
                    <a:pt x="429" y="697"/>
                  </a:lnTo>
                  <a:lnTo>
                    <a:pt x="453" y="721"/>
                  </a:lnTo>
                  <a:cubicBezTo>
                    <a:pt x="477" y="745"/>
                    <a:pt x="549" y="768"/>
                    <a:pt x="596" y="768"/>
                  </a:cubicBezTo>
                  <a:cubicBezTo>
                    <a:pt x="644" y="768"/>
                    <a:pt x="691" y="745"/>
                    <a:pt x="739" y="721"/>
                  </a:cubicBezTo>
                  <a:cubicBezTo>
                    <a:pt x="834" y="625"/>
                    <a:pt x="834" y="506"/>
                    <a:pt x="739" y="411"/>
                  </a:cubicBezTo>
                  <a:lnTo>
                    <a:pt x="715" y="387"/>
                  </a:lnTo>
                  <a:lnTo>
                    <a:pt x="739" y="364"/>
                  </a:lnTo>
                  <a:cubicBezTo>
                    <a:pt x="739" y="268"/>
                    <a:pt x="739" y="149"/>
                    <a:pt x="691" y="54"/>
                  </a:cubicBezTo>
                  <a:cubicBezTo>
                    <a:pt x="644" y="18"/>
                    <a:pt x="590" y="0"/>
                    <a:pt x="543" y="0"/>
                  </a:cubicBezTo>
                  <a:cubicBezTo>
                    <a:pt x="495" y="0"/>
                    <a:pt x="453" y="18"/>
                    <a:pt x="429" y="54"/>
                  </a:cubicBezTo>
                  <a:lnTo>
                    <a:pt x="382" y="102"/>
                  </a:lnTo>
                  <a:lnTo>
                    <a:pt x="358" y="54"/>
                  </a:lnTo>
                  <a:cubicBezTo>
                    <a:pt x="310" y="18"/>
                    <a:pt x="257"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8"/>
            <p:cNvSpPr/>
            <p:nvPr/>
          </p:nvSpPr>
          <p:spPr>
            <a:xfrm>
              <a:off x="1888946" y="1960988"/>
              <a:ext cx="28938" cy="27272"/>
            </a:xfrm>
            <a:custGeom>
              <a:avLst/>
              <a:gdLst/>
              <a:ahLst/>
              <a:cxnLst/>
              <a:rect l="l" t="t" r="r" b="b"/>
              <a:pathLst>
                <a:path w="834" h="786" extrusionOk="0">
                  <a:moveTo>
                    <a:pt x="208" y="0"/>
                  </a:moveTo>
                  <a:cubicBezTo>
                    <a:pt x="161" y="0"/>
                    <a:pt x="119" y="24"/>
                    <a:pt x="95" y="72"/>
                  </a:cubicBezTo>
                  <a:cubicBezTo>
                    <a:pt x="0" y="143"/>
                    <a:pt x="0" y="262"/>
                    <a:pt x="95" y="357"/>
                  </a:cubicBezTo>
                  <a:lnTo>
                    <a:pt x="119" y="381"/>
                  </a:lnTo>
                  <a:lnTo>
                    <a:pt x="95" y="429"/>
                  </a:lnTo>
                  <a:cubicBezTo>
                    <a:pt x="0" y="500"/>
                    <a:pt x="0" y="619"/>
                    <a:pt x="95" y="715"/>
                  </a:cubicBezTo>
                  <a:cubicBezTo>
                    <a:pt x="119" y="738"/>
                    <a:pt x="191" y="786"/>
                    <a:pt x="238" y="786"/>
                  </a:cubicBezTo>
                  <a:cubicBezTo>
                    <a:pt x="286" y="786"/>
                    <a:pt x="334" y="738"/>
                    <a:pt x="381" y="715"/>
                  </a:cubicBezTo>
                  <a:lnTo>
                    <a:pt x="405" y="691"/>
                  </a:lnTo>
                  <a:lnTo>
                    <a:pt x="453" y="715"/>
                  </a:lnTo>
                  <a:cubicBezTo>
                    <a:pt x="476" y="738"/>
                    <a:pt x="548" y="786"/>
                    <a:pt x="595" y="786"/>
                  </a:cubicBezTo>
                  <a:cubicBezTo>
                    <a:pt x="643" y="786"/>
                    <a:pt x="691" y="738"/>
                    <a:pt x="738" y="715"/>
                  </a:cubicBezTo>
                  <a:cubicBezTo>
                    <a:pt x="834" y="619"/>
                    <a:pt x="834" y="500"/>
                    <a:pt x="738" y="429"/>
                  </a:cubicBezTo>
                  <a:lnTo>
                    <a:pt x="667" y="381"/>
                  </a:lnTo>
                  <a:lnTo>
                    <a:pt x="691" y="357"/>
                  </a:lnTo>
                  <a:cubicBezTo>
                    <a:pt x="786" y="262"/>
                    <a:pt x="786" y="143"/>
                    <a:pt x="691" y="72"/>
                  </a:cubicBezTo>
                  <a:cubicBezTo>
                    <a:pt x="643" y="24"/>
                    <a:pt x="590" y="0"/>
                    <a:pt x="539" y="0"/>
                  </a:cubicBezTo>
                  <a:cubicBezTo>
                    <a:pt x="488" y="0"/>
                    <a:pt x="441" y="24"/>
                    <a:pt x="405" y="72"/>
                  </a:cubicBezTo>
                  <a:lnTo>
                    <a:pt x="381" y="95"/>
                  </a:lnTo>
                  <a:lnTo>
                    <a:pt x="357" y="72"/>
                  </a:lnTo>
                  <a:cubicBezTo>
                    <a:pt x="310" y="24"/>
                    <a:pt x="256"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8"/>
            <p:cNvSpPr/>
            <p:nvPr/>
          </p:nvSpPr>
          <p:spPr>
            <a:xfrm>
              <a:off x="1883984" y="2203072"/>
              <a:ext cx="28938" cy="27307"/>
            </a:xfrm>
            <a:custGeom>
              <a:avLst/>
              <a:gdLst/>
              <a:ahLst/>
              <a:cxnLst/>
              <a:rect l="l" t="t" r="r" b="b"/>
              <a:pathLst>
                <a:path w="834" h="787" extrusionOk="0">
                  <a:moveTo>
                    <a:pt x="209" y="1"/>
                  </a:moveTo>
                  <a:cubicBezTo>
                    <a:pt x="161" y="1"/>
                    <a:pt x="119" y="25"/>
                    <a:pt x="95" y="72"/>
                  </a:cubicBezTo>
                  <a:cubicBezTo>
                    <a:pt x="0" y="167"/>
                    <a:pt x="0" y="286"/>
                    <a:pt x="95" y="382"/>
                  </a:cubicBezTo>
                  <a:lnTo>
                    <a:pt x="119" y="406"/>
                  </a:lnTo>
                  <a:lnTo>
                    <a:pt x="95" y="429"/>
                  </a:lnTo>
                  <a:cubicBezTo>
                    <a:pt x="0" y="525"/>
                    <a:pt x="0" y="644"/>
                    <a:pt x="95" y="739"/>
                  </a:cubicBezTo>
                  <a:cubicBezTo>
                    <a:pt x="119" y="763"/>
                    <a:pt x="167" y="787"/>
                    <a:pt x="238" y="787"/>
                  </a:cubicBezTo>
                  <a:cubicBezTo>
                    <a:pt x="286" y="787"/>
                    <a:pt x="334" y="763"/>
                    <a:pt x="381" y="739"/>
                  </a:cubicBezTo>
                  <a:lnTo>
                    <a:pt x="405" y="715"/>
                  </a:lnTo>
                  <a:lnTo>
                    <a:pt x="453" y="739"/>
                  </a:lnTo>
                  <a:cubicBezTo>
                    <a:pt x="477" y="763"/>
                    <a:pt x="524" y="787"/>
                    <a:pt x="596" y="787"/>
                  </a:cubicBezTo>
                  <a:cubicBezTo>
                    <a:pt x="643" y="787"/>
                    <a:pt x="691" y="763"/>
                    <a:pt x="738" y="739"/>
                  </a:cubicBezTo>
                  <a:cubicBezTo>
                    <a:pt x="834" y="644"/>
                    <a:pt x="834" y="525"/>
                    <a:pt x="738" y="429"/>
                  </a:cubicBezTo>
                  <a:lnTo>
                    <a:pt x="715" y="406"/>
                  </a:lnTo>
                  <a:lnTo>
                    <a:pt x="738" y="382"/>
                  </a:lnTo>
                  <a:cubicBezTo>
                    <a:pt x="738" y="286"/>
                    <a:pt x="738" y="144"/>
                    <a:pt x="691" y="72"/>
                  </a:cubicBezTo>
                  <a:cubicBezTo>
                    <a:pt x="643" y="25"/>
                    <a:pt x="590" y="1"/>
                    <a:pt x="539" y="1"/>
                  </a:cubicBezTo>
                  <a:cubicBezTo>
                    <a:pt x="488" y="1"/>
                    <a:pt x="441" y="25"/>
                    <a:pt x="405" y="72"/>
                  </a:cubicBezTo>
                  <a:lnTo>
                    <a:pt x="381" y="120"/>
                  </a:lnTo>
                  <a:lnTo>
                    <a:pt x="357" y="72"/>
                  </a:lnTo>
                  <a:cubicBezTo>
                    <a:pt x="310" y="25"/>
                    <a:pt x="256"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8"/>
            <p:cNvSpPr/>
            <p:nvPr/>
          </p:nvSpPr>
          <p:spPr>
            <a:xfrm>
              <a:off x="1554288" y="2064040"/>
              <a:ext cx="28938" cy="27515"/>
            </a:xfrm>
            <a:custGeom>
              <a:avLst/>
              <a:gdLst/>
              <a:ahLst/>
              <a:cxnLst/>
              <a:rect l="l" t="t" r="r" b="b"/>
              <a:pathLst>
                <a:path w="834" h="793" extrusionOk="0">
                  <a:moveTo>
                    <a:pt x="209" y="1"/>
                  </a:moveTo>
                  <a:cubicBezTo>
                    <a:pt x="161" y="1"/>
                    <a:pt x="119" y="19"/>
                    <a:pt x="96" y="55"/>
                  </a:cubicBezTo>
                  <a:cubicBezTo>
                    <a:pt x="0" y="150"/>
                    <a:pt x="0" y="269"/>
                    <a:pt x="96" y="364"/>
                  </a:cubicBezTo>
                  <a:lnTo>
                    <a:pt x="119" y="388"/>
                  </a:lnTo>
                  <a:lnTo>
                    <a:pt x="96" y="436"/>
                  </a:lnTo>
                  <a:cubicBezTo>
                    <a:pt x="0" y="507"/>
                    <a:pt x="0" y="626"/>
                    <a:pt x="96" y="721"/>
                  </a:cubicBezTo>
                  <a:cubicBezTo>
                    <a:pt x="119" y="745"/>
                    <a:pt x="191" y="793"/>
                    <a:pt x="238" y="793"/>
                  </a:cubicBezTo>
                  <a:cubicBezTo>
                    <a:pt x="310" y="793"/>
                    <a:pt x="334" y="745"/>
                    <a:pt x="381" y="721"/>
                  </a:cubicBezTo>
                  <a:lnTo>
                    <a:pt x="429" y="698"/>
                  </a:lnTo>
                  <a:lnTo>
                    <a:pt x="453" y="721"/>
                  </a:lnTo>
                  <a:cubicBezTo>
                    <a:pt x="477" y="745"/>
                    <a:pt x="548" y="793"/>
                    <a:pt x="596" y="793"/>
                  </a:cubicBezTo>
                  <a:cubicBezTo>
                    <a:pt x="667" y="793"/>
                    <a:pt x="691" y="745"/>
                    <a:pt x="738" y="721"/>
                  </a:cubicBezTo>
                  <a:cubicBezTo>
                    <a:pt x="834" y="626"/>
                    <a:pt x="834" y="507"/>
                    <a:pt x="738" y="436"/>
                  </a:cubicBezTo>
                  <a:lnTo>
                    <a:pt x="715" y="388"/>
                  </a:lnTo>
                  <a:lnTo>
                    <a:pt x="738" y="364"/>
                  </a:lnTo>
                  <a:cubicBezTo>
                    <a:pt x="738" y="269"/>
                    <a:pt x="738" y="126"/>
                    <a:pt x="691" y="55"/>
                  </a:cubicBezTo>
                  <a:cubicBezTo>
                    <a:pt x="643" y="19"/>
                    <a:pt x="590" y="1"/>
                    <a:pt x="542" y="1"/>
                  </a:cubicBezTo>
                  <a:cubicBezTo>
                    <a:pt x="494" y="1"/>
                    <a:pt x="453" y="19"/>
                    <a:pt x="429" y="55"/>
                  </a:cubicBezTo>
                  <a:lnTo>
                    <a:pt x="381" y="102"/>
                  </a:lnTo>
                  <a:lnTo>
                    <a:pt x="357" y="55"/>
                  </a:lnTo>
                  <a:cubicBezTo>
                    <a:pt x="310" y="19"/>
                    <a:pt x="256"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48"/>
          <p:cNvGrpSpPr/>
          <p:nvPr/>
        </p:nvGrpSpPr>
        <p:grpSpPr>
          <a:xfrm>
            <a:off x="4351385" y="1556313"/>
            <a:ext cx="471851" cy="437952"/>
            <a:chOff x="2306218" y="1903147"/>
            <a:chExt cx="471851" cy="437952"/>
          </a:xfrm>
        </p:grpSpPr>
        <p:sp>
          <p:nvSpPr>
            <p:cNvPr id="554" name="Google Shape;554;p48"/>
            <p:cNvSpPr/>
            <p:nvPr/>
          </p:nvSpPr>
          <p:spPr>
            <a:xfrm>
              <a:off x="2306218" y="1905611"/>
              <a:ext cx="449541" cy="240488"/>
            </a:xfrm>
            <a:custGeom>
              <a:avLst/>
              <a:gdLst/>
              <a:ahLst/>
              <a:cxnLst/>
              <a:rect l="l" t="t" r="r" b="b"/>
              <a:pathLst>
                <a:path w="12956" h="6931" extrusionOk="0">
                  <a:moveTo>
                    <a:pt x="9907" y="2096"/>
                  </a:moveTo>
                  <a:cubicBezTo>
                    <a:pt x="9741" y="2406"/>
                    <a:pt x="9526" y="2739"/>
                    <a:pt x="9383" y="3025"/>
                  </a:cubicBezTo>
                  <a:lnTo>
                    <a:pt x="7335" y="3025"/>
                  </a:lnTo>
                  <a:cubicBezTo>
                    <a:pt x="7216" y="3025"/>
                    <a:pt x="7121" y="3120"/>
                    <a:pt x="7121" y="3239"/>
                  </a:cubicBezTo>
                  <a:cubicBezTo>
                    <a:pt x="7121" y="3358"/>
                    <a:pt x="7216" y="3454"/>
                    <a:pt x="7335" y="3454"/>
                  </a:cubicBezTo>
                  <a:lnTo>
                    <a:pt x="9169" y="3454"/>
                  </a:lnTo>
                  <a:cubicBezTo>
                    <a:pt x="8978" y="3763"/>
                    <a:pt x="8883" y="4097"/>
                    <a:pt x="8812" y="4406"/>
                  </a:cubicBezTo>
                  <a:lnTo>
                    <a:pt x="7502" y="4406"/>
                  </a:lnTo>
                  <a:cubicBezTo>
                    <a:pt x="7288" y="4216"/>
                    <a:pt x="7026" y="4097"/>
                    <a:pt x="6740" y="4097"/>
                  </a:cubicBezTo>
                  <a:lnTo>
                    <a:pt x="6145" y="4097"/>
                  </a:lnTo>
                  <a:cubicBezTo>
                    <a:pt x="5716" y="4097"/>
                    <a:pt x="5359" y="3835"/>
                    <a:pt x="5216" y="3454"/>
                  </a:cubicBezTo>
                  <a:lnTo>
                    <a:pt x="6359" y="3454"/>
                  </a:lnTo>
                  <a:cubicBezTo>
                    <a:pt x="6478" y="3454"/>
                    <a:pt x="6573" y="3358"/>
                    <a:pt x="6573" y="3239"/>
                  </a:cubicBezTo>
                  <a:cubicBezTo>
                    <a:pt x="6573" y="3120"/>
                    <a:pt x="6478" y="3025"/>
                    <a:pt x="6359" y="3025"/>
                  </a:cubicBezTo>
                  <a:lnTo>
                    <a:pt x="5144" y="3025"/>
                  </a:lnTo>
                  <a:cubicBezTo>
                    <a:pt x="5168" y="2501"/>
                    <a:pt x="5597" y="2096"/>
                    <a:pt x="6121" y="2096"/>
                  </a:cubicBezTo>
                  <a:close/>
                  <a:moveTo>
                    <a:pt x="3358" y="1"/>
                  </a:moveTo>
                  <a:cubicBezTo>
                    <a:pt x="3239" y="1"/>
                    <a:pt x="3144" y="72"/>
                    <a:pt x="3144" y="191"/>
                  </a:cubicBezTo>
                  <a:cubicBezTo>
                    <a:pt x="3144" y="310"/>
                    <a:pt x="3239" y="405"/>
                    <a:pt x="3358" y="405"/>
                  </a:cubicBezTo>
                  <a:lnTo>
                    <a:pt x="11884" y="405"/>
                  </a:lnTo>
                  <a:cubicBezTo>
                    <a:pt x="12241" y="405"/>
                    <a:pt x="12527" y="715"/>
                    <a:pt x="12527" y="1096"/>
                  </a:cubicBezTo>
                  <a:cubicBezTo>
                    <a:pt x="12527" y="1477"/>
                    <a:pt x="12241" y="1787"/>
                    <a:pt x="11884" y="1787"/>
                  </a:cubicBezTo>
                  <a:lnTo>
                    <a:pt x="11527" y="1787"/>
                  </a:lnTo>
                  <a:cubicBezTo>
                    <a:pt x="11431" y="1620"/>
                    <a:pt x="11312" y="1477"/>
                    <a:pt x="11217" y="1358"/>
                  </a:cubicBezTo>
                  <a:cubicBezTo>
                    <a:pt x="11122" y="1239"/>
                    <a:pt x="10979" y="1144"/>
                    <a:pt x="10836" y="1144"/>
                  </a:cubicBezTo>
                  <a:cubicBezTo>
                    <a:pt x="10693" y="1144"/>
                    <a:pt x="10526" y="1239"/>
                    <a:pt x="10455" y="1358"/>
                  </a:cubicBezTo>
                  <a:cubicBezTo>
                    <a:pt x="10360" y="1477"/>
                    <a:pt x="10264" y="1620"/>
                    <a:pt x="10145" y="1787"/>
                  </a:cubicBezTo>
                  <a:lnTo>
                    <a:pt x="6145" y="1787"/>
                  </a:lnTo>
                  <a:cubicBezTo>
                    <a:pt x="5359" y="1787"/>
                    <a:pt x="4763" y="2406"/>
                    <a:pt x="4763" y="3168"/>
                  </a:cubicBezTo>
                  <a:cubicBezTo>
                    <a:pt x="4763" y="3954"/>
                    <a:pt x="5383" y="4573"/>
                    <a:pt x="6145" y="4573"/>
                  </a:cubicBezTo>
                  <a:lnTo>
                    <a:pt x="6740" y="4573"/>
                  </a:lnTo>
                  <a:cubicBezTo>
                    <a:pt x="7145" y="4573"/>
                    <a:pt x="7502" y="4930"/>
                    <a:pt x="7502" y="5383"/>
                  </a:cubicBezTo>
                  <a:cubicBezTo>
                    <a:pt x="7502" y="5835"/>
                    <a:pt x="7145" y="6192"/>
                    <a:pt x="6740" y="6192"/>
                  </a:cubicBezTo>
                  <a:lnTo>
                    <a:pt x="4597" y="6192"/>
                  </a:lnTo>
                  <a:cubicBezTo>
                    <a:pt x="4049" y="6192"/>
                    <a:pt x="3525" y="5978"/>
                    <a:pt x="3096" y="5621"/>
                  </a:cubicBezTo>
                  <a:lnTo>
                    <a:pt x="2525" y="5144"/>
                  </a:lnTo>
                  <a:cubicBezTo>
                    <a:pt x="2048" y="4716"/>
                    <a:pt x="1429" y="4478"/>
                    <a:pt x="786" y="4478"/>
                  </a:cubicBezTo>
                  <a:lnTo>
                    <a:pt x="215" y="4478"/>
                  </a:lnTo>
                  <a:cubicBezTo>
                    <a:pt x="96" y="4478"/>
                    <a:pt x="0" y="4573"/>
                    <a:pt x="0" y="4692"/>
                  </a:cubicBezTo>
                  <a:cubicBezTo>
                    <a:pt x="0" y="4811"/>
                    <a:pt x="96" y="4906"/>
                    <a:pt x="215" y="4906"/>
                  </a:cubicBezTo>
                  <a:lnTo>
                    <a:pt x="786" y="4906"/>
                  </a:lnTo>
                  <a:cubicBezTo>
                    <a:pt x="1310" y="4906"/>
                    <a:pt x="1858" y="5121"/>
                    <a:pt x="2263" y="5478"/>
                  </a:cubicBezTo>
                  <a:lnTo>
                    <a:pt x="2834" y="5954"/>
                  </a:lnTo>
                  <a:cubicBezTo>
                    <a:pt x="3311" y="6359"/>
                    <a:pt x="3930" y="6597"/>
                    <a:pt x="4597" y="6597"/>
                  </a:cubicBezTo>
                  <a:lnTo>
                    <a:pt x="6740" y="6597"/>
                  </a:lnTo>
                  <a:cubicBezTo>
                    <a:pt x="7383" y="6597"/>
                    <a:pt x="7883" y="6073"/>
                    <a:pt x="7883" y="5406"/>
                  </a:cubicBezTo>
                  <a:cubicBezTo>
                    <a:pt x="7931" y="5121"/>
                    <a:pt x="7859" y="4954"/>
                    <a:pt x="7812" y="4811"/>
                  </a:cubicBezTo>
                  <a:lnTo>
                    <a:pt x="8764" y="4811"/>
                  </a:lnTo>
                  <a:cubicBezTo>
                    <a:pt x="8788" y="5978"/>
                    <a:pt x="9717" y="6931"/>
                    <a:pt x="10860" y="6931"/>
                  </a:cubicBezTo>
                  <a:cubicBezTo>
                    <a:pt x="11860" y="6931"/>
                    <a:pt x="12694" y="6240"/>
                    <a:pt x="12932" y="5287"/>
                  </a:cubicBezTo>
                  <a:cubicBezTo>
                    <a:pt x="12956" y="5168"/>
                    <a:pt x="12884" y="5073"/>
                    <a:pt x="12765" y="5049"/>
                  </a:cubicBezTo>
                  <a:cubicBezTo>
                    <a:pt x="12745" y="5045"/>
                    <a:pt x="12727" y="5043"/>
                    <a:pt x="12709" y="5043"/>
                  </a:cubicBezTo>
                  <a:cubicBezTo>
                    <a:pt x="12623" y="5043"/>
                    <a:pt x="12567" y="5093"/>
                    <a:pt x="12527" y="5192"/>
                  </a:cubicBezTo>
                  <a:cubicBezTo>
                    <a:pt x="12360" y="5978"/>
                    <a:pt x="11670" y="6549"/>
                    <a:pt x="10860" y="6549"/>
                  </a:cubicBezTo>
                  <a:cubicBezTo>
                    <a:pt x="9907" y="6549"/>
                    <a:pt x="9169" y="5764"/>
                    <a:pt x="9169" y="4811"/>
                  </a:cubicBezTo>
                  <a:cubicBezTo>
                    <a:pt x="9169" y="4287"/>
                    <a:pt x="9788" y="3049"/>
                    <a:pt x="10812" y="1548"/>
                  </a:cubicBezTo>
                  <a:cubicBezTo>
                    <a:pt x="10836" y="1501"/>
                    <a:pt x="10860" y="1501"/>
                    <a:pt x="10860" y="1501"/>
                  </a:cubicBezTo>
                  <a:cubicBezTo>
                    <a:pt x="10907" y="1501"/>
                    <a:pt x="10907" y="1501"/>
                    <a:pt x="10931" y="1548"/>
                  </a:cubicBezTo>
                  <a:cubicBezTo>
                    <a:pt x="11312" y="2096"/>
                    <a:pt x="12193" y="3477"/>
                    <a:pt x="12503" y="4406"/>
                  </a:cubicBezTo>
                  <a:cubicBezTo>
                    <a:pt x="12523" y="4505"/>
                    <a:pt x="12609" y="4555"/>
                    <a:pt x="12692" y="4555"/>
                  </a:cubicBezTo>
                  <a:cubicBezTo>
                    <a:pt x="12709" y="4555"/>
                    <a:pt x="12725" y="4553"/>
                    <a:pt x="12741" y="4549"/>
                  </a:cubicBezTo>
                  <a:cubicBezTo>
                    <a:pt x="12860" y="4525"/>
                    <a:pt x="12932" y="4406"/>
                    <a:pt x="12860" y="4287"/>
                  </a:cubicBezTo>
                  <a:cubicBezTo>
                    <a:pt x="12670" y="3644"/>
                    <a:pt x="12193" y="2811"/>
                    <a:pt x="11789" y="2144"/>
                  </a:cubicBezTo>
                  <a:lnTo>
                    <a:pt x="11884" y="2144"/>
                  </a:lnTo>
                  <a:cubicBezTo>
                    <a:pt x="12479" y="2144"/>
                    <a:pt x="12956" y="1668"/>
                    <a:pt x="12956" y="1072"/>
                  </a:cubicBezTo>
                  <a:cubicBezTo>
                    <a:pt x="12956" y="477"/>
                    <a:pt x="12479" y="1"/>
                    <a:pt x="11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8"/>
            <p:cNvSpPr/>
            <p:nvPr/>
          </p:nvSpPr>
          <p:spPr>
            <a:xfrm>
              <a:off x="2306218" y="1903147"/>
              <a:ext cx="87611" cy="14885"/>
            </a:xfrm>
            <a:custGeom>
              <a:avLst/>
              <a:gdLst/>
              <a:ahLst/>
              <a:cxnLst/>
              <a:rect l="l" t="t" r="r" b="b"/>
              <a:pathLst>
                <a:path w="2525" h="429" extrusionOk="0">
                  <a:moveTo>
                    <a:pt x="215" y="0"/>
                  </a:moveTo>
                  <a:cubicBezTo>
                    <a:pt x="96" y="0"/>
                    <a:pt x="0" y="95"/>
                    <a:pt x="0" y="214"/>
                  </a:cubicBezTo>
                  <a:cubicBezTo>
                    <a:pt x="24" y="333"/>
                    <a:pt x="119" y="429"/>
                    <a:pt x="215" y="429"/>
                  </a:cubicBezTo>
                  <a:lnTo>
                    <a:pt x="2334" y="429"/>
                  </a:lnTo>
                  <a:cubicBezTo>
                    <a:pt x="2453" y="429"/>
                    <a:pt x="2525" y="333"/>
                    <a:pt x="2525" y="214"/>
                  </a:cubicBezTo>
                  <a:cubicBezTo>
                    <a:pt x="2525" y="95"/>
                    <a:pt x="2453" y="0"/>
                    <a:pt x="2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8"/>
            <p:cNvSpPr/>
            <p:nvPr/>
          </p:nvSpPr>
          <p:spPr>
            <a:xfrm>
              <a:off x="2569815" y="2141103"/>
              <a:ext cx="96702" cy="133065"/>
            </a:xfrm>
            <a:custGeom>
              <a:avLst/>
              <a:gdLst/>
              <a:ahLst/>
              <a:cxnLst/>
              <a:rect l="l" t="t" r="r" b="b"/>
              <a:pathLst>
                <a:path w="2787" h="3835" extrusionOk="0">
                  <a:moveTo>
                    <a:pt x="1405" y="405"/>
                  </a:moveTo>
                  <a:cubicBezTo>
                    <a:pt x="2024" y="1310"/>
                    <a:pt x="2406" y="2072"/>
                    <a:pt x="2406" y="2406"/>
                  </a:cubicBezTo>
                  <a:cubicBezTo>
                    <a:pt x="2382" y="2930"/>
                    <a:pt x="1929" y="3406"/>
                    <a:pt x="1405" y="3406"/>
                  </a:cubicBezTo>
                  <a:cubicBezTo>
                    <a:pt x="834" y="3406"/>
                    <a:pt x="381" y="2977"/>
                    <a:pt x="381" y="2406"/>
                  </a:cubicBezTo>
                  <a:cubicBezTo>
                    <a:pt x="381" y="2072"/>
                    <a:pt x="762" y="1334"/>
                    <a:pt x="1405" y="405"/>
                  </a:cubicBezTo>
                  <a:close/>
                  <a:moveTo>
                    <a:pt x="1405" y="1"/>
                  </a:moveTo>
                  <a:cubicBezTo>
                    <a:pt x="1286" y="1"/>
                    <a:pt x="1167" y="48"/>
                    <a:pt x="1096" y="144"/>
                  </a:cubicBezTo>
                  <a:cubicBezTo>
                    <a:pt x="929" y="405"/>
                    <a:pt x="643" y="786"/>
                    <a:pt x="453" y="1215"/>
                  </a:cubicBezTo>
                  <a:cubicBezTo>
                    <a:pt x="143" y="1739"/>
                    <a:pt x="0" y="2144"/>
                    <a:pt x="0" y="2406"/>
                  </a:cubicBezTo>
                  <a:cubicBezTo>
                    <a:pt x="0" y="3168"/>
                    <a:pt x="619" y="3835"/>
                    <a:pt x="1405" y="3835"/>
                  </a:cubicBezTo>
                  <a:cubicBezTo>
                    <a:pt x="2167" y="3835"/>
                    <a:pt x="2787" y="3216"/>
                    <a:pt x="2787" y="2406"/>
                  </a:cubicBezTo>
                  <a:cubicBezTo>
                    <a:pt x="2787" y="2144"/>
                    <a:pt x="2644" y="1739"/>
                    <a:pt x="2358" y="1215"/>
                  </a:cubicBezTo>
                  <a:cubicBezTo>
                    <a:pt x="2144" y="786"/>
                    <a:pt x="1882" y="405"/>
                    <a:pt x="1691" y="144"/>
                  </a:cubicBezTo>
                  <a:cubicBezTo>
                    <a:pt x="1643" y="48"/>
                    <a:pt x="1524" y="1"/>
                    <a:pt x="14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8"/>
            <p:cNvSpPr/>
            <p:nvPr/>
          </p:nvSpPr>
          <p:spPr>
            <a:xfrm>
              <a:off x="2681367" y="2208034"/>
              <a:ext cx="96702" cy="133065"/>
            </a:xfrm>
            <a:custGeom>
              <a:avLst/>
              <a:gdLst/>
              <a:ahLst/>
              <a:cxnLst/>
              <a:rect l="l" t="t" r="r" b="b"/>
              <a:pathLst>
                <a:path w="2787" h="3835" extrusionOk="0">
                  <a:moveTo>
                    <a:pt x="1381" y="405"/>
                  </a:moveTo>
                  <a:cubicBezTo>
                    <a:pt x="2024" y="1310"/>
                    <a:pt x="2405" y="2072"/>
                    <a:pt x="2405" y="2406"/>
                  </a:cubicBezTo>
                  <a:cubicBezTo>
                    <a:pt x="2382" y="2977"/>
                    <a:pt x="1929" y="3430"/>
                    <a:pt x="1381" y="3430"/>
                  </a:cubicBezTo>
                  <a:cubicBezTo>
                    <a:pt x="834" y="3430"/>
                    <a:pt x="381" y="2977"/>
                    <a:pt x="381" y="2406"/>
                  </a:cubicBezTo>
                  <a:cubicBezTo>
                    <a:pt x="381" y="2072"/>
                    <a:pt x="762" y="1334"/>
                    <a:pt x="1381" y="405"/>
                  </a:cubicBezTo>
                  <a:close/>
                  <a:moveTo>
                    <a:pt x="1405" y="1"/>
                  </a:moveTo>
                  <a:cubicBezTo>
                    <a:pt x="1286" y="1"/>
                    <a:pt x="1167" y="48"/>
                    <a:pt x="1096" y="143"/>
                  </a:cubicBezTo>
                  <a:cubicBezTo>
                    <a:pt x="929" y="405"/>
                    <a:pt x="643" y="786"/>
                    <a:pt x="453" y="1215"/>
                  </a:cubicBezTo>
                  <a:cubicBezTo>
                    <a:pt x="143" y="1763"/>
                    <a:pt x="0" y="2144"/>
                    <a:pt x="0" y="2406"/>
                  </a:cubicBezTo>
                  <a:cubicBezTo>
                    <a:pt x="0" y="3192"/>
                    <a:pt x="619" y="3835"/>
                    <a:pt x="1405" y="3835"/>
                  </a:cubicBezTo>
                  <a:cubicBezTo>
                    <a:pt x="2167" y="3835"/>
                    <a:pt x="2786" y="3216"/>
                    <a:pt x="2786" y="2406"/>
                  </a:cubicBezTo>
                  <a:cubicBezTo>
                    <a:pt x="2786" y="2144"/>
                    <a:pt x="2644" y="1763"/>
                    <a:pt x="2358" y="1215"/>
                  </a:cubicBezTo>
                  <a:cubicBezTo>
                    <a:pt x="2144" y="810"/>
                    <a:pt x="1882" y="405"/>
                    <a:pt x="1691" y="143"/>
                  </a:cubicBezTo>
                  <a:cubicBezTo>
                    <a:pt x="1643" y="48"/>
                    <a:pt x="1524" y="1"/>
                    <a:pt x="14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8"/>
            <p:cNvSpPr/>
            <p:nvPr/>
          </p:nvSpPr>
          <p:spPr>
            <a:xfrm>
              <a:off x="2520232" y="2166709"/>
              <a:ext cx="33067" cy="33101"/>
            </a:xfrm>
            <a:custGeom>
              <a:avLst/>
              <a:gdLst/>
              <a:ahLst/>
              <a:cxnLst/>
              <a:rect l="l" t="t" r="r" b="b"/>
              <a:pathLst>
                <a:path w="953" h="954" extrusionOk="0">
                  <a:moveTo>
                    <a:pt x="477" y="1"/>
                  </a:moveTo>
                  <a:cubicBezTo>
                    <a:pt x="358" y="1"/>
                    <a:pt x="262" y="96"/>
                    <a:pt x="262" y="215"/>
                  </a:cubicBezTo>
                  <a:lnTo>
                    <a:pt x="262" y="263"/>
                  </a:lnTo>
                  <a:lnTo>
                    <a:pt x="215" y="263"/>
                  </a:lnTo>
                  <a:cubicBezTo>
                    <a:pt x="96" y="263"/>
                    <a:pt x="0" y="358"/>
                    <a:pt x="0" y="477"/>
                  </a:cubicBezTo>
                  <a:cubicBezTo>
                    <a:pt x="0" y="596"/>
                    <a:pt x="96" y="668"/>
                    <a:pt x="215" y="668"/>
                  </a:cubicBezTo>
                  <a:lnTo>
                    <a:pt x="262" y="668"/>
                  </a:lnTo>
                  <a:lnTo>
                    <a:pt x="262" y="739"/>
                  </a:lnTo>
                  <a:cubicBezTo>
                    <a:pt x="262" y="858"/>
                    <a:pt x="358" y="953"/>
                    <a:pt x="477" y="953"/>
                  </a:cubicBezTo>
                  <a:cubicBezTo>
                    <a:pt x="596" y="953"/>
                    <a:pt x="691" y="858"/>
                    <a:pt x="691" y="739"/>
                  </a:cubicBezTo>
                  <a:lnTo>
                    <a:pt x="691" y="668"/>
                  </a:lnTo>
                  <a:lnTo>
                    <a:pt x="739" y="668"/>
                  </a:lnTo>
                  <a:cubicBezTo>
                    <a:pt x="858" y="668"/>
                    <a:pt x="953" y="596"/>
                    <a:pt x="953" y="477"/>
                  </a:cubicBezTo>
                  <a:cubicBezTo>
                    <a:pt x="953" y="358"/>
                    <a:pt x="858" y="263"/>
                    <a:pt x="739" y="263"/>
                  </a:cubicBezTo>
                  <a:lnTo>
                    <a:pt x="691" y="263"/>
                  </a:lnTo>
                  <a:lnTo>
                    <a:pt x="691" y="215"/>
                  </a:lnTo>
                  <a:cubicBezTo>
                    <a:pt x="691" y="96"/>
                    <a:pt x="596"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8"/>
            <p:cNvSpPr/>
            <p:nvPr/>
          </p:nvSpPr>
          <p:spPr>
            <a:xfrm>
              <a:off x="2722657" y="2141935"/>
              <a:ext cx="33101" cy="33101"/>
            </a:xfrm>
            <a:custGeom>
              <a:avLst/>
              <a:gdLst/>
              <a:ahLst/>
              <a:cxnLst/>
              <a:rect l="l" t="t" r="r" b="b"/>
              <a:pathLst>
                <a:path w="954" h="954" extrusionOk="0">
                  <a:moveTo>
                    <a:pt x="477" y="0"/>
                  </a:moveTo>
                  <a:cubicBezTo>
                    <a:pt x="358" y="0"/>
                    <a:pt x="263" y="96"/>
                    <a:pt x="263" y="215"/>
                  </a:cubicBezTo>
                  <a:lnTo>
                    <a:pt x="263" y="262"/>
                  </a:lnTo>
                  <a:lnTo>
                    <a:pt x="215" y="262"/>
                  </a:lnTo>
                  <a:cubicBezTo>
                    <a:pt x="96" y="262"/>
                    <a:pt x="1" y="358"/>
                    <a:pt x="1" y="477"/>
                  </a:cubicBezTo>
                  <a:cubicBezTo>
                    <a:pt x="1" y="596"/>
                    <a:pt x="96" y="691"/>
                    <a:pt x="215" y="691"/>
                  </a:cubicBezTo>
                  <a:lnTo>
                    <a:pt x="263" y="691"/>
                  </a:lnTo>
                  <a:lnTo>
                    <a:pt x="263" y="739"/>
                  </a:lnTo>
                  <a:cubicBezTo>
                    <a:pt x="263" y="858"/>
                    <a:pt x="358" y="953"/>
                    <a:pt x="477" y="953"/>
                  </a:cubicBezTo>
                  <a:cubicBezTo>
                    <a:pt x="596" y="953"/>
                    <a:pt x="692" y="858"/>
                    <a:pt x="692" y="739"/>
                  </a:cubicBezTo>
                  <a:lnTo>
                    <a:pt x="692" y="691"/>
                  </a:lnTo>
                  <a:lnTo>
                    <a:pt x="739" y="691"/>
                  </a:lnTo>
                  <a:cubicBezTo>
                    <a:pt x="858" y="691"/>
                    <a:pt x="954" y="596"/>
                    <a:pt x="954" y="477"/>
                  </a:cubicBezTo>
                  <a:cubicBezTo>
                    <a:pt x="954" y="358"/>
                    <a:pt x="858" y="262"/>
                    <a:pt x="739" y="262"/>
                  </a:cubicBezTo>
                  <a:lnTo>
                    <a:pt x="692" y="262"/>
                  </a:lnTo>
                  <a:lnTo>
                    <a:pt x="692" y="215"/>
                  </a:lnTo>
                  <a:cubicBezTo>
                    <a:pt x="692" y="96"/>
                    <a:pt x="596" y="0"/>
                    <a:pt x="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8"/>
            <p:cNvSpPr/>
            <p:nvPr/>
          </p:nvSpPr>
          <p:spPr>
            <a:xfrm>
              <a:off x="2492127" y="2228679"/>
              <a:ext cx="33101" cy="33101"/>
            </a:xfrm>
            <a:custGeom>
              <a:avLst/>
              <a:gdLst/>
              <a:ahLst/>
              <a:cxnLst/>
              <a:rect l="l" t="t" r="r" b="b"/>
              <a:pathLst>
                <a:path w="954" h="954" extrusionOk="0">
                  <a:moveTo>
                    <a:pt x="477" y="1"/>
                  </a:moveTo>
                  <a:cubicBezTo>
                    <a:pt x="358" y="1"/>
                    <a:pt x="263" y="96"/>
                    <a:pt x="263" y="215"/>
                  </a:cubicBezTo>
                  <a:lnTo>
                    <a:pt x="263" y="263"/>
                  </a:lnTo>
                  <a:lnTo>
                    <a:pt x="215" y="263"/>
                  </a:lnTo>
                  <a:cubicBezTo>
                    <a:pt x="96" y="263"/>
                    <a:pt x="1" y="358"/>
                    <a:pt x="1" y="477"/>
                  </a:cubicBezTo>
                  <a:cubicBezTo>
                    <a:pt x="1" y="596"/>
                    <a:pt x="96" y="668"/>
                    <a:pt x="215" y="668"/>
                  </a:cubicBezTo>
                  <a:lnTo>
                    <a:pt x="263" y="668"/>
                  </a:lnTo>
                  <a:lnTo>
                    <a:pt x="263" y="739"/>
                  </a:lnTo>
                  <a:cubicBezTo>
                    <a:pt x="263" y="858"/>
                    <a:pt x="358" y="954"/>
                    <a:pt x="477" y="954"/>
                  </a:cubicBezTo>
                  <a:cubicBezTo>
                    <a:pt x="596" y="954"/>
                    <a:pt x="691" y="858"/>
                    <a:pt x="691" y="739"/>
                  </a:cubicBezTo>
                  <a:lnTo>
                    <a:pt x="691" y="668"/>
                  </a:lnTo>
                  <a:lnTo>
                    <a:pt x="739" y="668"/>
                  </a:lnTo>
                  <a:cubicBezTo>
                    <a:pt x="858" y="668"/>
                    <a:pt x="953" y="596"/>
                    <a:pt x="953" y="477"/>
                  </a:cubicBezTo>
                  <a:cubicBezTo>
                    <a:pt x="953" y="358"/>
                    <a:pt x="858" y="263"/>
                    <a:pt x="739" y="263"/>
                  </a:cubicBezTo>
                  <a:lnTo>
                    <a:pt x="691" y="263"/>
                  </a:lnTo>
                  <a:lnTo>
                    <a:pt x="691" y="215"/>
                  </a:lnTo>
                  <a:cubicBezTo>
                    <a:pt x="691" y="96"/>
                    <a:pt x="596"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48"/>
          <p:cNvGrpSpPr/>
          <p:nvPr/>
        </p:nvGrpSpPr>
        <p:grpSpPr>
          <a:xfrm>
            <a:off x="4441110" y="3930097"/>
            <a:ext cx="294200" cy="480109"/>
            <a:chOff x="4879315" y="3815188"/>
            <a:chExt cx="294200" cy="480109"/>
          </a:xfrm>
        </p:grpSpPr>
        <p:sp>
          <p:nvSpPr>
            <p:cNvPr id="562" name="Google Shape;562;p48"/>
            <p:cNvSpPr/>
            <p:nvPr/>
          </p:nvSpPr>
          <p:spPr>
            <a:xfrm>
              <a:off x="4879315" y="3815188"/>
              <a:ext cx="294200" cy="480109"/>
            </a:xfrm>
            <a:custGeom>
              <a:avLst/>
              <a:gdLst/>
              <a:ahLst/>
              <a:cxnLst/>
              <a:rect l="l" t="t" r="r" b="b"/>
              <a:pathLst>
                <a:path w="8479" h="13837" extrusionOk="0">
                  <a:moveTo>
                    <a:pt x="4168" y="1120"/>
                  </a:moveTo>
                  <a:cubicBezTo>
                    <a:pt x="5335" y="1120"/>
                    <a:pt x="6526" y="1286"/>
                    <a:pt x="7193" y="1406"/>
                  </a:cubicBezTo>
                  <a:lnTo>
                    <a:pt x="7193" y="3787"/>
                  </a:lnTo>
                  <a:lnTo>
                    <a:pt x="5716" y="3787"/>
                  </a:lnTo>
                  <a:cubicBezTo>
                    <a:pt x="5597" y="3787"/>
                    <a:pt x="5502" y="3858"/>
                    <a:pt x="5502" y="3978"/>
                  </a:cubicBezTo>
                  <a:cubicBezTo>
                    <a:pt x="5502" y="4097"/>
                    <a:pt x="5597" y="4192"/>
                    <a:pt x="5716" y="4192"/>
                  </a:cubicBezTo>
                  <a:lnTo>
                    <a:pt x="7193" y="4192"/>
                  </a:lnTo>
                  <a:lnTo>
                    <a:pt x="7193" y="5097"/>
                  </a:lnTo>
                  <a:lnTo>
                    <a:pt x="1120" y="5097"/>
                  </a:lnTo>
                  <a:lnTo>
                    <a:pt x="1120" y="4192"/>
                  </a:lnTo>
                  <a:lnTo>
                    <a:pt x="4502" y="4192"/>
                  </a:lnTo>
                  <a:cubicBezTo>
                    <a:pt x="4621" y="4192"/>
                    <a:pt x="4692" y="4097"/>
                    <a:pt x="4692" y="3978"/>
                  </a:cubicBezTo>
                  <a:cubicBezTo>
                    <a:pt x="4692" y="3858"/>
                    <a:pt x="4621" y="3787"/>
                    <a:pt x="4502" y="3787"/>
                  </a:cubicBezTo>
                  <a:lnTo>
                    <a:pt x="1120" y="3787"/>
                  </a:lnTo>
                  <a:lnTo>
                    <a:pt x="1120" y="1406"/>
                  </a:lnTo>
                  <a:cubicBezTo>
                    <a:pt x="1834" y="1286"/>
                    <a:pt x="3097" y="1120"/>
                    <a:pt x="4168" y="1120"/>
                  </a:cubicBezTo>
                  <a:close/>
                  <a:moveTo>
                    <a:pt x="4835" y="11836"/>
                  </a:moveTo>
                  <a:lnTo>
                    <a:pt x="4835" y="12193"/>
                  </a:lnTo>
                  <a:lnTo>
                    <a:pt x="3501" y="12193"/>
                  </a:lnTo>
                  <a:lnTo>
                    <a:pt x="3501" y="11836"/>
                  </a:lnTo>
                  <a:close/>
                  <a:moveTo>
                    <a:pt x="7264" y="9312"/>
                  </a:moveTo>
                  <a:lnTo>
                    <a:pt x="7264" y="10360"/>
                  </a:lnTo>
                  <a:lnTo>
                    <a:pt x="6526" y="10574"/>
                  </a:lnTo>
                  <a:cubicBezTo>
                    <a:pt x="6431" y="10598"/>
                    <a:pt x="6359" y="10646"/>
                    <a:pt x="6359" y="10765"/>
                  </a:cubicBezTo>
                  <a:lnTo>
                    <a:pt x="6359" y="11431"/>
                  </a:lnTo>
                  <a:lnTo>
                    <a:pt x="5811" y="11431"/>
                  </a:lnTo>
                  <a:cubicBezTo>
                    <a:pt x="5692" y="11431"/>
                    <a:pt x="5597" y="11527"/>
                    <a:pt x="5597" y="11622"/>
                  </a:cubicBezTo>
                  <a:lnTo>
                    <a:pt x="5597" y="13360"/>
                  </a:lnTo>
                  <a:cubicBezTo>
                    <a:pt x="5597" y="13384"/>
                    <a:pt x="5550" y="13408"/>
                    <a:pt x="5526" y="13408"/>
                  </a:cubicBezTo>
                  <a:lnTo>
                    <a:pt x="5383" y="13408"/>
                  </a:lnTo>
                  <a:cubicBezTo>
                    <a:pt x="5359" y="13408"/>
                    <a:pt x="5311" y="13384"/>
                    <a:pt x="5311" y="13360"/>
                  </a:cubicBezTo>
                  <a:lnTo>
                    <a:pt x="5311" y="11622"/>
                  </a:lnTo>
                  <a:cubicBezTo>
                    <a:pt x="5311" y="11527"/>
                    <a:pt x="5240" y="11431"/>
                    <a:pt x="5121" y="11431"/>
                  </a:cubicBezTo>
                  <a:lnTo>
                    <a:pt x="3382" y="11431"/>
                  </a:lnTo>
                  <a:cubicBezTo>
                    <a:pt x="3263" y="11431"/>
                    <a:pt x="3168" y="11527"/>
                    <a:pt x="3168" y="11622"/>
                  </a:cubicBezTo>
                  <a:lnTo>
                    <a:pt x="3168" y="13360"/>
                  </a:lnTo>
                  <a:cubicBezTo>
                    <a:pt x="3168" y="13384"/>
                    <a:pt x="3144" y="13408"/>
                    <a:pt x="3120" y="13408"/>
                  </a:cubicBezTo>
                  <a:lnTo>
                    <a:pt x="2978" y="13408"/>
                  </a:lnTo>
                  <a:cubicBezTo>
                    <a:pt x="2930" y="13408"/>
                    <a:pt x="2906" y="13384"/>
                    <a:pt x="2906" y="13360"/>
                  </a:cubicBezTo>
                  <a:lnTo>
                    <a:pt x="2906" y="11622"/>
                  </a:lnTo>
                  <a:cubicBezTo>
                    <a:pt x="2906" y="11527"/>
                    <a:pt x="2811" y="11431"/>
                    <a:pt x="2692" y="11431"/>
                  </a:cubicBezTo>
                  <a:lnTo>
                    <a:pt x="2049" y="11431"/>
                  </a:lnTo>
                  <a:lnTo>
                    <a:pt x="2049" y="10765"/>
                  </a:lnTo>
                  <a:cubicBezTo>
                    <a:pt x="2049" y="10693"/>
                    <a:pt x="1977" y="10598"/>
                    <a:pt x="1906" y="10574"/>
                  </a:cubicBezTo>
                  <a:lnTo>
                    <a:pt x="1168" y="10360"/>
                  </a:lnTo>
                  <a:lnTo>
                    <a:pt x="1168" y="9312"/>
                  </a:lnTo>
                  <a:close/>
                  <a:moveTo>
                    <a:pt x="4192" y="1"/>
                  </a:moveTo>
                  <a:cubicBezTo>
                    <a:pt x="3025" y="1"/>
                    <a:pt x="1715" y="143"/>
                    <a:pt x="858" y="286"/>
                  </a:cubicBezTo>
                  <a:cubicBezTo>
                    <a:pt x="382" y="382"/>
                    <a:pt x="1" y="810"/>
                    <a:pt x="1" y="1310"/>
                  </a:cubicBezTo>
                  <a:lnTo>
                    <a:pt x="1" y="10931"/>
                  </a:lnTo>
                  <a:cubicBezTo>
                    <a:pt x="1" y="11122"/>
                    <a:pt x="144" y="11336"/>
                    <a:pt x="358" y="11408"/>
                  </a:cubicBezTo>
                  <a:lnTo>
                    <a:pt x="930" y="11550"/>
                  </a:lnTo>
                  <a:lnTo>
                    <a:pt x="930" y="12146"/>
                  </a:lnTo>
                  <a:cubicBezTo>
                    <a:pt x="930" y="12408"/>
                    <a:pt x="1120" y="12622"/>
                    <a:pt x="1406" y="12622"/>
                  </a:cubicBezTo>
                  <a:lnTo>
                    <a:pt x="2477" y="12622"/>
                  </a:lnTo>
                  <a:lnTo>
                    <a:pt x="2477" y="13360"/>
                  </a:lnTo>
                  <a:cubicBezTo>
                    <a:pt x="2477" y="13622"/>
                    <a:pt x="2668" y="13837"/>
                    <a:pt x="2954" y="13837"/>
                  </a:cubicBezTo>
                  <a:lnTo>
                    <a:pt x="3097" y="13837"/>
                  </a:lnTo>
                  <a:cubicBezTo>
                    <a:pt x="3359" y="13837"/>
                    <a:pt x="3573" y="13622"/>
                    <a:pt x="3573" y="13360"/>
                  </a:cubicBezTo>
                  <a:lnTo>
                    <a:pt x="3573" y="12598"/>
                  </a:lnTo>
                  <a:lnTo>
                    <a:pt x="4907" y="12598"/>
                  </a:lnTo>
                  <a:lnTo>
                    <a:pt x="4907" y="13337"/>
                  </a:lnTo>
                  <a:cubicBezTo>
                    <a:pt x="4907" y="13599"/>
                    <a:pt x="5121" y="13813"/>
                    <a:pt x="5383" y="13813"/>
                  </a:cubicBezTo>
                  <a:lnTo>
                    <a:pt x="5526" y="13813"/>
                  </a:lnTo>
                  <a:cubicBezTo>
                    <a:pt x="5811" y="13813"/>
                    <a:pt x="6002" y="13599"/>
                    <a:pt x="6002" y="13337"/>
                  </a:cubicBezTo>
                  <a:lnTo>
                    <a:pt x="6002" y="12598"/>
                  </a:lnTo>
                  <a:lnTo>
                    <a:pt x="7074" y="12598"/>
                  </a:lnTo>
                  <a:cubicBezTo>
                    <a:pt x="7359" y="12598"/>
                    <a:pt x="7550" y="12384"/>
                    <a:pt x="7550" y="12122"/>
                  </a:cubicBezTo>
                  <a:lnTo>
                    <a:pt x="7550" y="11527"/>
                  </a:lnTo>
                  <a:lnTo>
                    <a:pt x="8121" y="11360"/>
                  </a:lnTo>
                  <a:cubicBezTo>
                    <a:pt x="8336" y="11312"/>
                    <a:pt x="8479" y="11122"/>
                    <a:pt x="8479" y="10884"/>
                  </a:cubicBezTo>
                  <a:lnTo>
                    <a:pt x="8479" y="3406"/>
                  </a:lnTo>
                  <a:cubicBezTo>
                    <a:pt x="8479" y="3287"/>
                    <a:pt x="8383" y="3215"/>
                    <a:pt x="8264" y="3215"/>
                  </a:cubicBezTo>
                  <a:cubicBezTo>
                    <a:pt x="8145" y="3215"/>
                    <a:pt x="8074" y="3287"/>
                    <a:pt x="8074" y="3406"/>
                  </a:cubicBezTo>
                  <a:lnTo>
                    <a:pt x="8074" y="10884"/>
                  </a:lnTo>
                  <a:cubicBezTo>
                    <a:pt x="8074" y="10931"/>
                    <a:pt x="8026" y="10955"/>
                    <a:pt x="8002" y="10955"/>
                  </a:cubicBezTo>
                  <a:lnTo>
                    <a:pt x="7288" y="11146"/>
                  </a:lnTo>
                  <a:cubicBezTo>
                    <a:pt x="7193" y="11193"/>
                    <a:pt x="7145" y="11241"/>
                    <a:pt x="7145" y="11360"/>
                  </a:cubicBezTo>
                  <a:lnTo>
                    <a:pt x="7145" y="12098"/>
                  </a:lnTo>
                  <a:cubicBezTo>
                    <a:pt x="7145" y="12146"/>
                    <a:pt x="7121" y="12170"/>
                    <a:pt x="7074" y="12170"/>
                  </a:cubicBezTo>
                  <a:lnTo>
                    <a:pt x="6002" y="12170"/>
                  </a:lnTo>
                  <a:lnTo>
                    <a:pt x="6002" y="11812"/>
                  </a:lnTo>
                  <a:lnTo>
                    <a:pt x="6574" y="11812"/>
                  </a:lnTo>
                  <a:cubicBezTo>
                    <a:pt x="6693" y="11812"/>
                    <a:pt x="6788" y="11717"/>
                    <a:pt x="6788" y="11598"/>
                  </a:cubicBezTo>
                  <a:lnTo>
                    <a:pt x="6788" y="10907"/>
                  </a:lnTo>
                  <a:lnTo>
                    <a:pt x="7526" y="10717"/>
                  </a:lnTo>
                  <a:cubicBezTo>
                    <a:pt x="7621" y="10669"/>
                    <a:pt x="7669" y="10622"/>
                    <a:pt x="7669" y="10503"/>
                  </a:cubicBezTo>
                  <a:lnTo>
                    <a:pt x="7669" y="1263"/>
                  </a:lnTo>
                  <a:cubicBezTo>
                    <a:pt x="7669" y="1167"/>
                    <a:pt x="7598" y="1025"/>
                    <a:pt x="7478" y="1001"/>
                  </a:cubicBezTo>
                  <a:cubicBezTo>
                    <a:pt x="6812" y="882"/>
                    <a:pt x="5502" y="739"/>
                    <a:pt x="4216" y="739"/>
                  </a:cubicBezTo>
                  <a:cubicBezTo>
                    <a:pt x="3073" y="739"/>
                    <a:pt x="1692" y="929"/>
                    <a:pt x="977" y="1048"/>
                  </a:cubicBezTo>
                  <a:cubicBezTo>
                    <a:pt x="858" y="1072"/>
                    <a:pt x="763" y="1167"/>
                    <a:pt x="763" y="1310"/>
                  </a:cubicBezTo>
                  <a:lnTo>
                    <a:pt x="763" y="5668"/>
                  </a:lnTo>
                  <a:cubicBezTo>
                    <a:pt x="763" y="5787"/>
                    <a:pt x="858" y="5883"/>
                    <a:pt x="977" y="5883"/>
                  </a:cubicBezTo>
                  <a:cubicBezTo>
                    <a:pt x="1096" y="5883"/>
                    <a:pt x="1191" y="5787"/>
                    <a:pt x="1191" y="5668"/>
                  </a:cubicBezTo>
                  <a:lnTo>
                    <a:pt x="1191" y="5502"/>
                  </a:lnTo>
                  <a:lnTo>
                    <a:pt x="7288" y="5502"/>
                  </a:lnTo>
                  <a:lnTo>
                    <a:pt x="7288" y="8931"/>
                  </a:lnTo>
                  <a:lnTo>
                    <a:pt x="1191" y="8931"/>
                  </a:lnTo>
                  <a:lnTo>
                    <a:pt x="1191" y="6597"/>
                  </a:lnTo>
                  <a:cubicBezTo>
                    <a:pt x="1191" y="6478"/>
                    <a:pt x="1096" y="6383"/>
                    <a:pt x="977" y="6383"/>
                  </a:cubicBezTo>
                  <a:cubicBezTo>
                    <a:pt x="858" y="6383"/>
                    <a:pt x="763" y="6478"/>
                    <a:pt x="763" y="6597"/>
                  </a:cubicBezTo>
                  <a:lnTo>
                    <a:pt x="763" y="10526"/>
                  </a:lnTo>
                  <a:cubicBezTo>
                    <a:pt x="763" y="10622"/>
                    <a:pt x="834" y="10717"/>
                    <a:pt x="930" y="10741"/>
                  </a:cubicBezTo>
                  <a:lnTo>
                    <a:pt x="1668" y="10955"/>
                  </a:lnTo>
                  <a:lnTo>
                    <a:pt x="1668" y="11622"/>
                  </a:lnTo>
                  <a:cubicBezTo>
                    <a:pt x="1668" y="11741"/>
                    <a:pt x="1763" y="11836"/>
                    <a:pt x="1882" y="11836"/>
                  </a:cubicBezTo>
                  <a:lnTo>
                    <a:pt x="2430" y="11836"/>
                  </a:lnTo>
                  <a:lnTo>
                    <a:pt x="2430" y="12193"/>
                  </a:lnTo>
                  <a:lnTo>
                    <a:pt x="1358" y="12193"/>
                  </a:lnTo>
                  <a:cubicBezTo>
                    <a:pt x="1334" y="12193"/>
                    <a:pt x="1311" y="12170"/>
                    <a:pt x="1311" y="12146"/>
                  </a:cubicBezTo>
                  <a:lnTo>
                    <a:pt x="1311" y="11384"/>
                  </a:lnTo>
                  <a:cubicBezTo>
                    <a:pt x="1311" y="11312"/>
                    <a:pt x="1239" y="11217"/>
                    <a:pt x="1168" y="11193"/>
                  </a:cubicBezTo>
                  <a:lnTo>
                    <a:pt x="453" y="10979"/>
                  </a:lnTo>
                  <a:cubicBezTo>
                    <a:pt x="406" y="10979"/>
                    <a:pt x="382" y="10955"/>
                    <a:pt x="382" y="10907"/>
                  </a:cubicBezTo>
                  <a:lnTo>
                    <a:pt x="382" y="1310"/>
                  </a:lnTo>
                  <a:cubicBezTo>
                    <a:pt x="382" y="1001"/>
                    <a:pt x="596" y="739"/>
                    <a:pt x="930" y="667"/>
                  </a:cubicBezTo>
                  <a:cubicBezTo>
                    <a:pt x="1644" y="548"/>
                    <a:pt x="3001" y="382"/>
                    <a:pt x="4192" y="382"/>
                  </a:cubicBezTo>
                  <a:cubicBezTo>
                    <a:pt x="5407" y="382"/>
                    <a:pt x="6669" y="524"/>
                    <a:pt x="7478" y="667"/>
                  </a:cubicBezTo>
                  <a:cubicBezTo>
                    <a:pt x="7764" y="739"/>
                    <a:pt x="7979" y="977"/>
                    <a:pt x="7979" y="1310"/>
                  </a:cubicBezTo>
                  <a:lnTo>
                    <a:pt x="7979" y="2525"/>
                  </a:lnTo>
                  <a:cubicBezTo>
                    <a:pt x="7979" y="2620"/>
                    <a:pt x="8074" y="2739"/>
                    <a:pt x="8193" y="2739"/>
                  </a:cubicBezTo>
                  <a:cubicBezTo>
                    <a:pt x="8312" y="2739"/>
                    <a:pt x="8383" y="2644"/>
                    <a:pt x="8383" y="2525"/>
                  </a:cubicBezTo>
                  <a:lnTo>
                    <a:pt x="8383" y="1310"/>
                  </a:lnTo>
                  <a:cubicBezTo>
                    <a:pt x="8383" y="810"/>
                    <a:pt x="8026" y="358"/>
                    <a:pt x="7526" y="286"/>
                  </a:cubicBezTo>
                  <a:cubicBezTo>
                    <a:pt x="6693" y="167"/>
                    <a:pt x="5407" y="1"/>
                    <a:pt x="41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8"/>
            <p:cNvSpPr/>
            <p:nvPr/>
          </p:nvSpPr>
          <p:spPr>
            <a:xfrm>
              <a:off x="4929730" y="4025906"/>
              <a:ext cx="35565" cy="34732"/>
            </a:xfrm>
            <a:custGeom>
              <a:avLst/>
              <a:gdLst/>
              <a:ahLst/>
              <a:cxnLst/>
              <a:rect l="l" t="t" r="r" b="b"/>
              <a:pathLst>
                <a:path w="1025" h="1001" extrusionOk="0">
                  <a:moveTo>
                    <a:pt x="501" y="0"/>
                  </a:moveTo>
                  <a:cubicBezTo>
                    <a:pt x="381" y="0"/>
                    <a:pt x="310" y="95"/>
                    <a:pt x="310" y="215"/>
                  </a:cubicBezTo>
                  <a:lnTo>
                    <a:pt x="310" y="286"/>
                  </a:lnTo>
                  <a:lnTo>
                    <a:pt x="215" y="286"/>
                  </a:lnTo>
                  <a:cubicBezTo>
                    <a:pt x="96" y="286"/>
                    <a:pt x="0" y="381"/>
                    <a:pt x="0" y="500"/>
                  </a:cubicBezTo>
                  <a:cubicBezTo>
                    <a:pt x="0" y="619"/>
                    <a:pt x="96" y="715"/>
                    <a:pt x="215" y="715"/>
                  </a:cubicBezTo>
                  <a:lnTo>
                    <a:pt x="310" y="715"/>
                  </a:lnTo>
                  <a:lnTo>
                    <a:pt x="310" y="810"/>
                  </a:lnTo>
                  <a:cubicBezTo>
                    <a:pt x="310" y="929"/>
                    <a:pt x="381" y="1000"/>
                    <a:pt x="501" y="1000"/>
                  </a:cubicBezTo>
                  <a:cubicBezTo>
                    <a:pt x="620" y="1000"/>
                    <a:pt x="715" y="929"/>
                    <a:pt x="715" y="810"/>
                  </a:cubicBezTo>
                  <a:lnTo>
                    <a:pt x="715" y="715"/>
                  </a:lnTo>
                  <a:lnTo>
                    <a:pt x="810" y="715"/>
                  </a:lnTo>
                  <a:cubicBezTo>
                    <a:pt x="929" y="715"/>
                    <a:pt x="1024" y="619"/>
                    <a:pt x="1024" y="500"/>
                  </a:cubicBezTo>
                  <a:cubicBezTo>
                    <a:pt x="1024" y="381"/>
                    <a:pt x="929" y="286"/>
                    <a:pt x="810" y="286"/>
                  </a:cubicBezTo>
                  <a:lnTo>
                    <a:pt x="715" y="286"/>
                  </a:lnTo>
                  <a:lnTo>
                    <a:pt x="715" y="215"/>
                  </a:lnTo>
                  <a:cubicBezTo>
                    <a:pt x="715" y="95"/>
                    <a:pt x="620" y="0"/>
                    <a:pt x="5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8"/>
            <p:cNvSpPr/>
            <p:nvPr/>
          </p:nvSpPr>
          <p:spPr>
            <a:xfrm>
              <a:off x="4974351" y="4025906"/>
              <a:ext cx="29770" cy="14087"/>
            </a:xfrm>
            <a:custGeom>
              <a:avLst/>
              <a:gdLst/>
              <a:ahLst/>
              <a:cxnLst/>
              <a:rect l="l" t="t" r="r" b="b"/>
              <a:pathLst>
                <a:path w="858" h="406" extrusionOk="0">
                  <a:moveTo>
                    <a:pt x="215" y="0"/>
                  </a:moveTo>
                  <a:cubicBezTo>
                    <a:pt x="96" y="0"/>
                    <a:pt x="0" y="95"/>
                    <a:pt x="0" y="215"/>
                  </a:cubicBezTo>
                  <a:cubicBezTo>
                    <a:pt x="0" y="334"/>
                    <a:pt x="96" y="405"/>
                    <a:pt x="215" y="405"/>
                  </a:cubicBezTo>
                  <a:lnTo>
                    <a:pt x="643" y="405"/>
                  </a:lnTo>
                  <a:cubicBezTo>
                    <a:pt x="762" y="405"/>
                    <a:pt x="858" y="334"/>
                    <a:pt x="858" y="215"/>
                  </a:cubicBezTo>
                  <a:cubicBezTo>
                    <a:pt x="858" y="95"/>
                    <a:pt x="762" y="0"/>
                    <a:pt x="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8"/>
            <p:cNvSpPr/>
            <p:nvPr/>
          </p:nvSpPr>
          <p:spPr>
            <a:xfrm>
              <a:off x="4974351" y="4044087"/>
              <a:ext cx="53746" cy="14885"/>
            </a:xfrm>
            <a:custGeom>
              <a:avLst/>
              <a:gdLst/>
              <a:ahLst/>
              <a:cxnLst/>
              <a:rect l="l" t="t" r="r" b="b"/>
              <a:pathLst>
                <a:path w="1549" h="429" extrusionOk="0">
                  <a:moveTo>
                    <a:pt x="215" y="0"/>
                  </a:moveTo>
                  <a:cubicBezTo>
                    <a:pt x="96" y="0"/>
                    <a:pt x="0" y="95"/>
                    <a:pt x="0" y="214"/>
                  </a:cubicBezTo>
                  <a:cubicBezTo>
                    <a:pt x="0" y="333"/>
                    <a:pt x="96" y="429"/>
                    <a:pt x="215" y="429"/>
                  </a:cubicBezTo>
                  <a:lnTo>
                    <a:pt x="1334" y="429"/>
                  </a:lnTo>
                  <a:cubicBezTo>
                    <a:pt x="1453" y="429"/>
                    <a:pt x="1548" y="333"/>
                    <a:pt x="1548" y="214"/>
                  </a:cubicBezTo>
                  <a:cubicBezTo>
                    <a:pt x="1548" y="95"/>
                    <a:pt x="1453" y="0"/>
                    <a:pt x="1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8"/>
            <p:cNvSpPr/>
            <p:nvPr/>
          </p:nvSpPr>
          <p:spPr>
            <a:xfrm>
              <a:off x="4930563" y="4070527"/>
              <a:ext cx="100831" cy="14052"/>
            </a:xfrm>
            <a:custGeom>
              <a:avLst/>
              <a:gdLst/>
              <a:ahLst/>
              <a:cxnLst/>
              <a:rect l="l" t="t" r="r" b="b"/>
              <a:pathLst>
                <a:path w="2906" h="405" extrusionOk="0">
                  <a:moveTo>
                    <a:pt x="215" y="0"/>
                  </a:moveTo>
                  <a:cubicBezTo>
                    <a:pt x="95" y="0"/>
                    <a:pt x="0" y="72"/>
                    <a:pt x="0" y="191"/>
                  </a:cubicBezTo>
                  <a:cubicBezTo>
                    <a:pt x="0" y="310"/>
                    <a:pt x="95" y="405"/>
                    <a:pt x="215" y="405"/>
                  </a:cubicBezTo>
                  <a:lnTo>
                    <a:pt x="2691" y="405"/>
                  </a:lnTo>
                  <a:cubicBezTo>
                    <a:pt x="2810" y="405"/>
                    <a:pt x="2906" y="310"/>
                    <a:pt x="2906" y="191"/>
                  </a:cubicBezTo>
                  <a:cubicBezTo>
                    <a:pt x="2906" y="72"/>
                    <a:pt x="2810" y="0"/>
                    <a:pt x="2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8"/>
            <p:cNvSpPr/>
            <p:nvPr/>
          </p:nvSpPr>
          <p:spPr>
            <a:xfrm>
              <a:off x="4930563" y="4089506"/>
              <a:ext cx="100831" cy="14920"/>
            </a:xfrm>
            <a:custGeom>
              <a:avLst/>
              <a:gdLst/>
              <a:ahLst/>
              <a:cxnLst/>
              <a:rect l="l" t="t" r="r" b="b"/>
              <a:pathLst>
                <a:path w="2906" h="430" extrusionOk="0">
                  <a:moveTo>
                    <a:pt x="215" y="1"/>
                  </a:moveTo>
                  <a:cubicBezTo>
                    <a:pt x="95" y="1"/>
                    <a:pt x="0" y="96"/>
                    <a:pt x="0" y="215"/>
                  </a:cubicBezTo>
                  <a:cubicBezTo>
                    <a:pt x="0" y="334"/>
                    <a:pt x="95" y="430"/>
                    <a:pt x="215" y="430"/>
                  </a:cubicBezTo>
                  <a:lnTo>
                    <a:pt x="2691" y="430"/>
                  </a:lnTo>
                  <a:cubicBezTo>
                    <a:pt x="2810" y="430"/>
                    <a:pt x="2906" y="334"/>
                    <a:pt x="2906" y="215"/>
                  </a:cubicBezTo>
                  <a:cubicBezTo>
                    <a:pt x="2906" y="96"/>
                    <a:pt x="2810" y="1"/>
                    <a:pt x="26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8"/>
            <p:cNvSpPr/>
            <p:nvPr/>
          </p:nvSpPr>
          <p:spPr>
            <a:xfrm>
              <a:off x="5037987" y="4025906"/>
              <a:ext cx="37196" cy="78520"/>
            </a:xfrm>
            <a:custGeom>
              <a:avLst/>
              <a:gdLst/>
              <a:ahLst/>
              <a:cxnLst/>
              <a:rect l="l" t="t" r="r" b="b"/>
              <a:pathLst>
                <a:path w="1072" h="2263" extrusionOk="0">
                  <a:moveTo>
                    <a:pt x="667" y="405"/>
                  </a:moveTo>
                  <a:lnTo>
                    <a:pt x="667" y="1834"/>
                  </a:lnTo>
                  <a:lnTo>
                    <a:pt x="405" y="1834"/>
                  </a:lnTo>
                  <a:lnTo>
                    <a:pt x="405" y="405"/>
                  </a:lnTo>
                  <a:close/>
                  <a:moveTo>
                    <a:pt x="214" y="0"/>
                  </a:moveTo>
                  <a:cubicBezTo>
                    <a:pt x="95" y="0"/>
                    <a:pt x="0" y="95"/>
                    <a:pt x="0" y="215"/>
                  </a:cubicBezTo>
                  <a:lnTo>
                    <a:pt x="0" y="2048"/>
                  </a:lnTo>
                  <a:cubicBezTo>
                    <a:pt x="0" y="2167"/>
                    <a:pt x="95" y="2263"/>
                    <a:pt x="214" y="2263"/>
                  </a:cubicBezTo>
                  <a:lnTo>
                    <a:pt x="857" y="2263"/>
                  </a:lnTo>
                  <a:cubicBezTo>
                    <a:pt x="977" y="2263"/>
                    <a:pt x="1072" y="2167"/>
                    <a:pt x="1072" y="2048"/>
                  </a:cubicBezTo>
                  <a:lnTo>
                    <a:pt x="1072" y="215"/>
                  </a:lnTo>
                  <a:cubicBezTo>
                    <a:pt x="1072" y="95"/>
                    <a:pt x="1000" y="0"/>
                    <a:pt x="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8"/>
            <p:cNvSpPr/>
            <p:nvPr/>
          </p:nvSpPr>
          <p:spPr>
            <a:xfrm>
              <a:off x="5080109" y="4025906"/>
              <a:ext cx="38063" cy="78520"/>
            </a:xfrm>
            <a:custGeom>
              <a:avLst/>
              <a:gdLst/>
              <a:ahLst/>
              <a:cxnLst/>
              <a:rect l="l" t="t" r="r" b="b"/>
              <a:pathLst>
                <a:path w="1097" h="2263" extrusionOk="0">
                  <a:moveTo>
                    <a:pt x="691" y="405"/>
                  </a:moveTo>
                  <a:lnTo>
                    <a:pt x="691" y="1834"/>
                  </a:lnTo>
                  <a:lnTo>
                    <a:pt x="429" y="1834"/>
                  </a:lnTo>
                  <a:lnTo>
                    <a:pt x="429" y="405"/>
                  </a:lnTo>
                  <a:close/>
                  <a:moveTo>
                    <a:pt x="215" y="0"/>
                  </a:moveTo>
                  <a:cubicBezTo>
                    <a:pt x="96" y="0"/>
                    <a:pt x="1" y="95"/>
                    <a:pt x="1" y="215"/>
                  </a:cubicBezTo>
                  <a:lnTo>
                    <a:pt x="1" y="2048"/>
                  </a:lnTo>
                  <a:cubicBezTo>
                    <a:pt x="1" y="2167"/>
                    <a:pt x="96" y="2263"/>
                    <a:pt x="215" y="2263"/>
                  </a:cubicBezTo>
                  <a:lnTo>
                    <a:pt x="882" y="2263"/>
                  </a:lnTo>
                  <a:cubicBezTo>
                    <a:pt x="1001" y="2263"/>
                    <a:pt x="1096" y="2167"/>
                    <a:pt x="1096" y="2048"/>
                  </a:cubicBezTo>
                  <a:lnTo>
                    <a:pt x="1096" y="215"/>
                  </a:lnTo>
                  <a:cubicBezTo>
                    <a:pt x="1096" y="95"/>
                    <a:pt x="1001" y="0"/>
                    <a:pt x="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70" name="Google Shape;570;p48"/>
          <p:cNvCxnSpPr>
            <a:stCxn id="539" idx="1"/>
            <a:endCxn id="538" idx="5"/>
          </p:cNvCxnSpPr>
          <p:nvPr/>
        </p:nvCxnSpPr>
        <p:spPr>
          <a:xfrm>
            <a:off x="3558009" y="2969750"/>
            <a:ext cx="611825" cy="10500"/>
          </a:xfrm>
          <a:prstGeom prst="straightConnector1">
            <a:avLst/>
          </a:prstGeom>
          <a:noFill/>
          <a:ln w="19050" cap="flat" cmpd="sng">
            <a:solidFill>
              <a:schemeClr val="accent5"/>
            </a:solidFill>
            <a:prstDash val="solid"/>
            <a:round/>
            <a:headEnd type="none" w="med" len="med"/>
            <a:tailEnd type="none" w="med" len="med"/>
          </a:ln>
        </p:spPr>
      </p:cxnSp>
      <p:cxnSp>
        <p:nvCxnSpPr>
          <p:cNvPr id="571" name="Google Shape;571;p48"/>
          <p:cNvCxnSpPr>
            <a:stCxn id="541" idx="3"/>
            <a:endCxn id="535" idx="1"/>
          </p:cNvCxnSpPr>
          <p:nvPr/>
        </p:nvCxnSpPr>
        <p:spPr>
          <a:xfrm rot="10800000">
            <a:off x="4973450" y="1805975"/>
            <a:ext cx="499800" cy="3300"/>
          </a:xfrm>
          <a:prstGeom prst="straightConnector1">
            <a:avLst/>
          </a:prstGeom>
          <a:noFill/>
          <a:ln w="19050" cap="flat" cmpd="sng">
            <a:solidFill>
              <a:schemeClr val="accent5"/>
            </a:solidFill>
            <a:prstDash val="solid"/>
            <a:round/>
            <a:headEnd type="none" w="med" len="med"/>
            <a:tailEnd type="none" w="med" len="med"/>
          </a:ln>
        </p:spPr>
      </p:cxnSp>
      <p:cxnSp>
        <p:nvCxnSpPr>
          <p:cNvPr id="572" name="Google Shape;572;p48"/>
          <p:cNvCxnSpPr>
            <a:cxnSpLocks/>
            <a:stCxn id="543" idx="3"/>
            <a:endCxn id="536" idx="1"/>
          </p:cNvCxnSpPr>
          <p:nvPr/>
        </p:nvCxnSpPr>
        <p:spPr>
          <a:xfrm flipH="1" flipV="1">
            <a:off x="4975118" y="4200701"/>
            <a:ext cx="500406" cy="3424"/>
          </a:xfrm>
          <a:prstGeom prst="straightConnector1">
            <a:avLst/>
          </a:prstGeom>
          <a:noFill/>
          <a:ln w="19050" cap="flat" cmpd="sng">
            <a:solidFill>
              <a:schemeClr val="accent5"/>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259372-8EE3-F62C-585C-B7145715CD84}"/>
              </a:ext>
            </a:extLst>
          </p:cNvPr>
          <p:cNvSpPr>
            <a:spLocks noGrp="1"/>
          </p:cNvSpPr>
          <p:nvPr>
            <p:ph type="title" idx="6"/>
          </p:nvPr>
        </p:nvSpPr>
        <p:spPr>
          <a:xfrm>
            <a:off x="767089" y="273160"/>
            <a:ext cx="7713900" cy="482700"/>
          </a:xfrm>
        </p:spPr>
        <p:txBody>
          <a:bodyPr/>
          <a:lstStyle/>
          <a:p>
            <a:r>
              <a:rPr lang="en-US" dirty="0"/>
              <a:t>Process Hierarchy</a:t>
            </a:r>
            <a:endParaRPr lang="en-IN" dirty="0"/>
          </a:p>
        </p:txBody>
      </p:sp>
      <p:sp>
        <p:nvSpPr>
          <p:cNvPr id="9" name="Oval 8">
            <a:extLst>
              <a:ext uri="{FF2B5EF4-FFF2-40B4-BE49-F238E27FC236}">
                <a16:creationId xmlns:a16="http://schemas.microsoft.com/office/drawing/2014/main" id="{FC9A4C73-3BFD-BCB2-D9D7-517C188B44AE}"/>
              </a:ext>
            </a:extLst>
          </p:cNvPr>
          <p:cNvSpPr/>
          <p:nvPr/>
        </p:nvSpPr>
        <p:spPr>
          <a:xfrm>
            <a:off x="3765395" y="2051824"/>
            <a:ext cx="1434790" cy="624468"/>
          </a:xfrm>
          <a:prstGeom prst="ellipse">
            <a:avLst/>
          </a:prstGeom>
          <a:solidFill>
            <a:schemeClr val="accent5"/>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Home</a:t>
            </a:r>
            <a:endParaRPr lang="en-IN" dirty="0"/>
          </a:p>
        </p:txBody>
      </p:sp>
      <p:sp>
        <p:nvSpPr>
          <p:cNvPr id="10" name="Rectangle 9">
            <a:extLst>
              <a:ext uri="{FF2B5EF4-FFF2-40B4-BE49-F238E27FC236}">
                <a16:creationId xmlns:a16="http://schemas.microsoft.com/office/drawing/2014/main" id="{999260DC-04C7-6D92-1F2D-9B947444AD36}"/>
              </a:ext>
            </a:extLst>
          </p:cNvPr>
          <p:cNvSpPr/>
          <p:nvPr/>
        </p:nvSpPr>
        <p:spPr>
          <a:xfrm>
            <a:off x="2126166" y="906966"/>
            <a:ext cx="1040780" cy="557561"/>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Register</a:t>
            </a:r>
            <a:endParaRPr lang="en-IN" dirty="0"/>
          </a:p>
        </p:txBody>
      </p:sp>
      <p:sp>
        <p:nvSpPr>
          <p:cNvPr id="11" name="Rectangle 10">
            <a:extLst>
              <a:ext uri="{FF2B5EF4-FFF2-40B4-BE49-F238E27FC236}">
                <a16:creationId xmlns:a16="http://schemas.microsoft.com/office/drawing/2014/main" id="{1C2E9FB2-3FA4-E44F-C322-70BA5CEBEB9E}"/>
              </a:ext>
            </a:extLst>
          </p:cNvPr>
          <p:cNvSpPr/>
          <p:nvPr/>
        </p:nvSpPr>
        <p:spPr>
          <a:xfrm>
            <a:off x="5304266" y="906966"/>
            <a:ext cx="1040780" cy="557561"/>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Login</a:t>
            </a:r>
            <a:endParaRPr lang="en-IN" dirty="0"/>
          </a:p>
        </p:txBody>
      </p:sp>
      <p:cxnSp>
        <p:nvCxnSpPr>
          <p:cNvPr id="13" name="Connector: Elbow 12">
            <a:extLst>
              <a:ext uri="{FF2B5EF4-FFF2-40B4-BE49-F238E27FC236}">
                <a16:creationId xmlns:a16="http://schemas.microsoft.com/office/drawing/2014/main" id="{AF4A7179-F4A1-CC19-DB0A-2E62367CB51C}"/>
              </a:ext>
            </a:extLst>
          </p:cNvPr>
          <p:cNvCxnSpPr>
            <a:cxnSpLocks/>
          </p:cNvCxnSpPr>
          <p:nvPr/>
        </p:nvCxnSpPr>
        <p:spPr>
          <a:xfrm rot="16200000" flipH="1">
            <a:off x="2971662" y="1139423"/>
            <a:ext cx="678748" cy="1328959"/>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Connector: Elbow 14">
            <a:extLst>
              <a:ext uri="{FF2B5EF4-FFF2-40B4-BE49-F238E27FC236}">
                <a16:creationId xmlns:a16="http://schemas.microsoft.com/office/drawing/2014/main" id="{36EEC8A3-5322-9733-6B14-7DF840731CA5}"/>
              </a:ext>
            </a:extLst>
          </p:cNvPr>
          <p:cNvCxnSpPr>
            <a:cxnSpLocks/>
          </p:cNvCxnSpPr>
          <p:nvPr/>
        </p:nvCxnSpPr>
        <p:spPr>
          <a:xfrm rot="5400000">
            <a:off x="5021293" y="1445149"/>
            <a:ext cx="759128" cy="717506"/>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5" name="Straight Arrow Connector 24">
            <a:extLst>
              <a:ext uri="{FF2B5EF4-FFF2-40B4-BE49-F238E27FC236}">
                <a16:creationId xmlns:a16="http://schemas.microsoft.com/office/drawing/2014/main" id="{829A02BC-A35F-A821-1D36-3227B41639E3}"/>
              </a:ext>
            </a:extLst>
          </p:cNvPr>
          <p:cNvCxnSpPr/>
          <p:nvPr/>
        </p:nvCxnSpPr>
        <p:spPr>
          <a:xfrm>
            <a:off x="4534829" y="2735766"/>
            <a:ext cx="0" cy="1174595"/>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219730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E238132-A38E-004E-81AA-3E1571ADD9D4}"/>
              </a:ext>
            </a:extLst>
          </p:cNvPr>
          <p:cNvSpPr/>
          <p:nvPr/>
        </p:nvSpPr>
        <p:spPr>
          <a:xfrm>
            <a:off x="1367883" y="483219"/>
            <a:ext cx="1397619" cy="5798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Donor</a:t>
            </a:r>
            <a:endParaRPr lang="en-IN" dirty="0">
              <a:ln w="0"/>
              <a:solidFill>
                <a:schemeClr val="tx1"/>
              </a:solidFill>
              <a:effectLst>
                <a:outerShdw blurRad="38100" dist="19050" dir="2700000" algn="tl" rotWithShape="0">
                  <a:schemeClr val="dk1">
                    <a:alpha val="40000"/>
                  </a:schemeClr>
                </a:outerShdw>
              </a:effectLst>
            </a:endParaRPr>
          </a:p>
        </p:txBody>
      </p:sp>
      <p:sp>
        <p:nvSpPr>
          <p:cNvPr id="6" name="Rectangle: Rounded Corners 5">
            <a:extLst>
              <a:ext uri="{FF2B5EF4-FFF2-40B4-BE49-F238E27FC236}">
                <a16:creationId xmlns:a16="http://schemas.microsoft.com/office/drawing/2014/main" id="{54921C7D-E4B7-8F0A-1BFC-A5F0DD5A9D8C}"/>
              </a:ext>
            </a:extLst>
          </p:cNvPr>
          <p:cNvSpPr/>
          <p:nvPr/>
        </p:nvSpPr>
        <p:spPr>
          <a:xfrm>
            <a:off x="6437973" y="483219"/>
            <a:ext cx="1397619" cy="5798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Blood Bank</a:t>
            </a:r>
            <a:endParaRPr lang="en-IN" dirty="0">
              <a:ln w="0"/>
              <a:solidFill>
                <a:schemeClr val="tx1"/>
              </a:solidFill>
              <a:effectLst>
                <a:outerShdw blurRad="38100" dist="19050" dir="2700000" algn="tl" rotWithShape="0">
                  <a:schemeClr val="dk1">
                    <a:alpha val="40000"/>
                  </a:schemeClr>
                </a:outerShdw>
              </a:effectLst>
            </a:endParaRPr>
          </a:p>
        </p:txBody>
      </p:sp>
      <p:sp>
        <p:nvSpPr>
          <p:cNvPr id="7" name="Arrow: Down 6">
            <a:extLst>
              <a:ext uri="{FF2B5EF4-FFF2-40B4-BE49-F238E27FC236}">
                <a16:creationId xmlns:a16="http://schemas.microsoft.com/office/drawing/2014/main" id="{40B37ED5-635F-753E-CE3E-C68CB909BA82}"/>
              </a:ext>
            </a:extLst>
          </p:cNvPr>
          <p:cNvSpPr/>
          <p:nvPr/>
        </p:nvSpPr>
        <p:spPr>
          <a:xfrm>
            <a:off x="1910575" y="1191784"/>
            <a:ext cx="282498" cy="3865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Arrow: Down 11">
            <a:extLst>
              <a:ext uri="{FF2B5EF4-FFF2-40B4-BE49-F238E27FC236}">
                <a16:creationId xmlns:a16="http://schemas.microsoft.com/office/drawing/2014/main" id="{778FC143-B042-8BE8-C22D-734DE9798D07}"/>
              </a:ext>
            </a:extLst>
          </p:cNvPr>
          <p:cNvSpPr/>
          <p:nvPr/>
        </p:nvSpPr>
        <p:spPr>
          <a:xfrm>
            <a:off x="6950927" y="1063082"/>
            <a:ext cx="282498" cy="3865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Arrow: Right 13">
            <a:extLst>
              <a:ext uri="{FF2B5EF4-FFF2-40B4-BE49-F238E27FC236}">
                <a16:creationId xmlns:a16="http://schemas.microsoft.com/office/drawing/2014/main" id="{9341751F-BC9C-2CDB-BC41-BEDB70B44943}"/>
              </a:ext>
            </a:extLst>
          </p:cNvPr>
          <p:cNvSpPr/>
          <p:nvPr/>
        </p:nvSpPr>
        <p:spPr>
          <a:xfrm>
            <a:off x="2066692" y="1557450"/>
            <a:ext cx="1182032" cy="2304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Arrow: Right 15">
            <a:extLst>
              <a:ext uri="{FF2B5EF4-FFF2-40B4-BE49-F238E27FC236}">
                <a16:creationId xmlns:a16="http://schemas.microsoft.com/office/drawing/2014/main" id="{C8540ADE-EF9C-8828-2EC4-59B4443CBADB}"/>
              </a:ext>
            </a:extLst>
          </p:cNvPr>
          <p:cNvSpPr/>
          <p:nvPr/>
        </p:nvSpPr>
        <p:spPr>
          <a:xfrm rot="10800000">
            <a:off x="884659" y="1557450"/>
            <a:ext cx="1182033" cy="2304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Oval 19">
            <a:extLst>
              <a:ext uri="{FF2B5EF4-FFF2-40B4-BE49-F238E27FC236}">
                <a16:creationId xmlns:a16="http://schemas.microsoft.com/office/drawing/2014/main" id="{ADF5371F-B085-D19D-D1A4-2F63F3C2FB86}"/>
              </a:ext>
            </a:extLst>
          </p:cNvPr>
          <p:cNvSpPr/>
          <p:nvPr/>
        </p:nvSpPr>
        <p:spPr>
          <a:xfrm>
            <a:off x="260195" y="2731123"/>
            <a:ext cx="1276811" cy="580328"/>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Register as donor</a:t>
            </a:r>
            <a:endParaRPr lang="en-IN" dirty="0">
              <a:ln w="0"/>
              <a:solidFill>
                <a:schemeClr val="tx1"/>
              </a:solidFill>
              <a:effectLst>
                <a:outerShdw blurRad="38100" dist="19050" dir="2700000" algn="tl" rotWithShape="0">
                  <a:schemeClr val="dk1">
                    <a:alpha val="40000"/>
                  </a:schemeClr>
                </a:outerShdw>
              </a:effectLst>
            </a:endParaRPr>
          </a:p>
        </p:txBody>
      </p:sp>
      <p:sp>
        <p:nvSpPr>
          <p:cNvPr id="21" name="Oval 20">
            <a:extLst>
              <a:ext uri="{FF2B5EF4-FFF2-40B4-BE49-F238E27FC236}">
                <a16:creationId xmlns:a16="http://schemas.microsoft.com/office/drawing/2014/main" id="{2F2EC848-3A74-F2B6-A7B4-2BF5E84B8E43}"/>
              </a:ext>
            </a:extLst>
          </p:cNvPr>
          <p:cNvSpPr/>
          <p:nvPr/>
        </p:nvSpPr>
        <p:spPr>
          <a:xfrm>
            <a:off x="2691162" y="2706261"/>
            <a:ext cx="1120702" cy="580328"/>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Delete</a:t>
            </a:r>
            <a:endParaRPr lang="en-IN" dirty="0">
              <a:ln w="0"/>
              <a:solidFill>
                <a:schemeClr val="tx1"/>
              </a:solidFill>
              <a:effectLst>
                <a:outerShdw blurRad="38100" dist="19050" dir="2700000" algn="tl" rotWithShape="0">
                  <a:schemeClr val="dk1">
                    <a:alpha val="40000"/>
                  </a:schemeClr>
                </a:outerShdw>
              </a:effectLst>
            </a:endParaRPr>
          </a:p>
        </p:txBody>
      </p:sp>
      <p:sp>
        <p:nvSpPr>
          <p:cNvPr id="22" name="Oval 21">
            <a:extLst>
              <a:ext uri="{FF2B5EF4-FFF2-40B4-BE49-F238E27FC236}">
                <a16:creationId xmlns:a16="http://schemas.microsoft.com/office/drawing/2014/main" id="{121EFDA4-0BEF-D139-C55F-F9BF56D0150F}"/>
              </a:ext>
            </a:extLst>
          </p:cNvPr>
          <p:cNvSpPr/>
          <p:nvPr/>
        </p:nvSpPr>
        <p:spPr>
          <a:xfrm>
            <a:off x="1537007" y="2706261"/>
            <a:ext cx="1120702" cy="580328"/>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Update</a:t>
            </a:r>
          </a:p>
          <a:p>
            <a:pPr algn="ctr"/>
            <a:r>
              <a:rPr lang="en-US" dirty="0">
                <a:ln w="0"/>
                <a:solidFill>
                  <a:schemeClr val="tx1"/>
                </a:solidFill>
                <a:effectLst>
                  <a:outerShdw blurRad="38100" dist="19050" dir="2700000" algn="tl" rotWithShape="0">
                    <a:schemeClr val="dk1">
                      <a:alpha val="40000"/>
                    </a:schemeClr>
                  </a:outerShdw>
                </a:effectLst>
              </a:rPr>
              <a:t>Details </a:t>
            </a:r>
            <a:endParaRPr lang="en-IN" dirty="0">
              <a:ln w="0"/>
              <a:solidFill>
                <a:schemeClr val="tx1"/>
              </a:solidFill>
              <a:effectLst>
                <a:outerShdw blurRad="38100" dist="19050" dir="2700000" algn="tl" rotWithShape="0">
                  <a:schemeClr val="dk1">
                    <a:alpha val="40000"/>
                  </a:schemeClr>
                </a:outerShdw>
              </a:effectLst>
            </a:endParaRPr>
          </a:p>
        </p:txBody>
      </p:sp>
      <p:sp>
        <p:nvSpPr>
          <p:cNvPr id="24" name="Arrow: Down 23">
            <a:extLst>
              <a:ext uri="{FF2B5EF4-FFF2-40B4-BE49-F238E27FC236}">
                <a16:creationId xmlns:a16="http://schemas.microsoft.com/office/drawing/2014/main" id="{83EF77B2-21A1-B558-C91C-78D263FC9B24}"/>
              </a:ext>
            </a:extLst>
          </p:cNvPr>
          <p:cNvSpPr/>
          <p:nvPr/>
        </p:nvSpPr>
        <p:spPr>
          <a:xfrm>
            <a:off x="884657" y="1826705"/>
            <a:ext cx="241615" cy="8119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Arrow: Down 25">
            <a:extLst>
              <a:ext uri="{FF2B5EF4-FFF2-40B4-BE49-F238E27FC236}">
                <a16:creationId xmlns:a16="http://schemas.microsoft.com/office/drawing/2014/main" id="{55CFC2DB-77AB-A25C-D6DC-853672EF4143}"/>
              </a:ext>
            </a:extLst>
          </p:cNvPr>
          <p:cNvSpPr/>
          <p:nvPr/>
        </p:nvSpPr>
        <p:spPr>
          <a:xfrm>
            <a:off x="3068904" y="1841109"/>
            <a:ext cx="241615" cy="8119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Arrow: Down 26">
            <a:extLst>
              <a:ext uri="{FF2B5EF4-FFF2-40B4-BE49-F238E27FC236}">
                <a16:creationId xmlns:a16="http://schemas.microsoft.com/office/drawing/2014/main" id="{C0D0B111-8087-4EF1-A44D-830556026E66}"/>
              </a:ext>
            </a:extLst>
          </p:cNvPr>
          <p:cNvSpPr/>
          <p:nvPr/>
        </p:nvSpPr>
        <p:spPr>
          <a:xfrm>
            <a:off x="1954243" y="1787909"/>
            <a:ext cx="241615" cy="8119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Arrow: Right 27">
            <a:extLst>
              <a:ext uri="{FF2B5EF4-FFF2-40B4-BE49-F238E27FC236}">
                <a16:creationId xmlns:a16="http://schemas.microsoft.com/office/drawing/2014/main" id="{3C97442E-1702-33FB-90F8-7E9D5823F763}"/>
              </a:ext>
            </a:extLst>
          </p:cNvPr>
          <p:cNvSpPr/>
          <p:nvPr/>
        </p:nvSpPr>
        <p:spPr>
          <a:xfrm>
            <a:off x="7081951" y="1412487"/>
            <a:ext cx="1182032" cy="2304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Arrow: Right 28">
            <a:extLst>
              <a:ext uri="{FF2B5EF4-FFF2-40B4-BE49-F238E27FC236}">
                <a16:creationId xmlns:a16="http://schemas.microsoft.com/office/drawing/2014/main" id="{037E17FB-C180-336E-8B61-9CF554054AC3}"/>
              </a:ext>
            </a:extLst>
          </p:cNvPr>
          <p:cNvSpPr/>
          <p:nvPr/>
        </p:nvSpPr>
        <p:spPr>
          <a:xfrm rot="10800000">
            <a:off x="5899918" y="1412487"/>
            <a:ext cx="1182033" cy="2304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Oval 29">
            <a:extLst>
              <a:ext uri="{FF2B5EF4-FFF2-40B4-BE49-F238E27FC236}">
                <a16:creationId xmlns:a16="http://schemas.microsoft.com/office/drawing/2014/main" id="{8A9E0AB0-03BD-5A66-33B9-EED9AB390176}"/>
              </a:ext>
            </a:extLst>
          </p:cNvPr>
          <p:cNvSpPr/>
          <p:nvPr/>
        </p:nvSpPr>
        <p:spPr>
          <a:xfrm>
            <a:off x="5253151" y="2565013"/>
            <a:ext cx="1630861" cy="580328"/>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Register Blood Bank</a:t>
            </a:r>
            <a:endParaRPr lang="en-IN" dirty="0">
              <a:ln w="0"/>
              <a:solidFill>
                <a:schemeClr val="tx1"/>
              </a:solidFill>
              <a:effectLst>
                <a:outerShdw blurRad="38100" dist="19050" dir="2700000" algn="tl" rotWithShape="0">
                  <a:schemeClr val="dk1">
                    <a:alpha val="40000"/>
                  </a:schemeClr>
                </a:outerShdw>
              </a:effectLst>
            </a:endParaRPr>
          </a:p>
        </p:txBody>
      </p:sp>
      <p:sp>
        <p:nvSpPr>
          <p:cNvPr id="32" name="Oval 31">
            <a:extLst>
              <a:ext uri="{FF2B5EF4-FFF2-40B4-BE49-F238E27FC236}">
                <a16:creationId xmlns:a16="http://schemas.microsoft.com/office/drawing/2014/main" id="{9B12EF00-A92B-984D-9593-BC6D34DC33F7}"/>
              </a:ext>
            </a:extLst>
          </p:cNvPr>
          <p:cNvSpPr/>
          <p:nvPr/>
        </p:nvSpPr>
        <p:spPr>
          <a:xfrm>
            <a:off x="7380351" y="2595214"/>
            <a:ext cx="1737509" cy="580328"/>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Delete Blood Bank</a:t>
            </a:r>
            <a:endParaRPr lang="en-IN" dirty="0">
              <a:ln w="0"/>
              <a:solidFill>
                <a:schemeClr val="tx1"/>
              </a:solidFill>
              <a:effectLst>
                <a:outerShdw blurRad="38100" dist="19050" dir="2700000" algn="tl" rotWithShape="0">
                  <a:schemeClr val="dk1">
                    <a:alpha val="40000"/>
                  </a:schemeClr>
                </a:outerShdw>
              </a:effectLst>
            </a:endParaRPr>
          </a:p>
        </p:txBody>
      </p:sp>
      <p:sp>
        <p:nvSpPr>
          <p:cNvPr id="33" name="Arrow: Down 32">
            <a:extLst>
              <a:ext uri="{FF2B5EF4-FFF2-40B4-BE49-F238E27FC236}">
                <a16:creationId xmlns:a16="http://schemas.microsoft.com/office/drawing/2014/main" id="{879EB030-757D-DA7F-D716-51B0678170D3}"/>
              </a:ext>
            </a:extLst>
          </p:cNvPr>
          <p:cNvSpPr/>
          <p:nvPr/>
        </p:nvSpPr>
        <p:spPr>
          <a:xfrm>
            <a:off x="5899916" y="1681742"/>
            <a:ext cx="241615" cy="8119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Arrow: Down 34">
            <a:extLst>
              <a:ext uri="{FF2B5EF4-FFF2-40B4-BE49-F238E27FC236}">
                <a16:creationId xmlns:a16="http://schemas.microsoft.com/office/drawing/2014/main" id="{6949A691-CEBB-3D98-55A1-4AB4768EA6DA}"/>
              </a:ext>
            </a:extLst>
          </p:cNvPr>
          <p:cNvSpPr/>
          <p:nvPr/>
        </p:nvSpPr>
        <p:spPr>
          <a:xfrm>
            <a:off x="8128299" y="1642945"/>
            <a:ext cx="241615" cy="8119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Arrow: Down 35">
            <a:extLst>
              <a:ext uri="{FF2B5EF4-FFF2-40B4-BE49-F238E27FC236}">
                <a16:creationId xmlns:a16="http://schemas.microsoft.com/office/drawing/2014/main" id="{CC55074B-76F8-240C-EF1A-1C73AEF2C152}"/>
              </a:ext>
            </a:extLst>
          </p:cNvPr>
          <p:cNvSpPr/>
          <p:nvPr/>
        </p:nvSpPr>
        <p:spPr>
          <a:xfrm>
            <a:off x="1954243" y="3546088"/>
            <a:ext cx="238830" cy="47578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37" name="Rectangle: Rounded Corners 36">
            <a:extLst>
              <a:ext uri="{FF2B5EF4-FFF2-40B4-BE49-F238E27FC236}">
                <a16:creationId xmlns:a16="http://schemas.microsoft.com/office/drawing/2014/main" id="{356B93CF-CDDF-064C-8244-2ACC93164EC9}"/>
              </a:ext>
            </a:extLst>
          </p:cNvPr>
          <p:cNvSpPr/>
          <p:nvPr/>
        </p:nvSpPr>
        <p:spPr>
          <a:xfrm>
            <a:off x="1374848" y="4099001"/>
            <a:ext cx="1397619" cy="5798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List All Donors</a:t>
            </a:r>
            <a:endParaRPr lang="en-IN" dirty="0">
              <a:ln w="0"/>
              <a:solidFill>
                <a:schemeClr val="tx1"/>
              </a:solidFill>
              <a:effectLst>
                <a:outerShdw blurRad="38100" dist="19050" dir="2700000" algn="tl" rotWithShape="0">
                  <a:schemeClr val="dk1">
                    <a:alpha val="40000"/>
                  </a:schemeClr>
                </a:outerShdw>
              </a:effectLst>
            </a:endParaRPr>
          </a:p>
        </p:txBody>
      </p:sp>
      <p:sp>
        <p:nvSpPr>
          <p:cNvPr id="38" name="Arrow: Down 37">
            <a:extLst>
              <a:ext uri="{FF2B5EF4-FFF2-40B4-BE49-F238E27FC236}">
                <a16:creationId xmlns:a16="http://schemas.microsoft.com/office/drawing/2014/main" id="{E3BC6CC0-31E4-E47E-6EED-15A528CDDBEC}"/>
              </a:ext>
            </a:extLst>
          </p:cNvPr>
          <p:cNvSpPr/>
          <p:nvPr/>
        </p:nvSpPr>
        <p:spPr>
          <a:xfrm>
            <a:off x="7114010" y="3546088"/>
            <a:ext cx="238830" cy="47578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39" name="Rectangle: Rounded Corners 38">
            <a:extLst>
              <a:ext uri="{FF2B5EF4-FFF2-40B4-BE49-F238E27FC236}">
                <a16:creationId xmlns:a16="http://schemas.microsoft.com/office/drawing/2014/main" id="{B1C155F5-183F-FF3D-4FBB-DEF49BC963B9}"/>
              </a:ext>
            </a:extLst>
          </p:cNvPr>
          <p:cNvSpPr/>
          <p:nvPr/>
        </p:nvSpPr>
        <p:spPr>
          <a:xfrm>
            <a:off x="6534615" y="4099001"/>
            <a:ext cx="1397619" cy="5798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List All Banks</a:t>
            </a:r>
            <a:endParaRPr lang="en-IN" dirty="0">
              <a:ln w="0"/>
              <a:solidFill>
                <a:schemeClr val="tx1"/>
              </a:solidFill>
              <a:effectLst>
                <a:outerShdw blurRad="38100" dist="19050" dir="2700000" algn="tl" rotWithShape="0">
                  <a:schemeClr val="dk1">
                    <a:alpha val="40000"/>
                  </a:schemeClr>
                </a:outerShdw>
              </a:effectLst>
            </a:endParaRPr>
          </a:p>
        </p:txBody>
      </p:sp>
      <p:sp>
        <p:nvSpPr>
          <p:cNvPr id="40" name="Rectangle 39">
            <a:extLst>
              <a:ext uri="{FF2B5EF4-FFF2-40B4-BE49-F238E27FC236}">
                <a16:creationId xmlns:a16="http://schemas.microsoft.com/office/drawing/2014/main" id="{4D929763-B00E-B45E-ACC4-F6E52FCA52E0}"/>
              </a:ext>
            </a:extLst>
          </p:cNvPr>
          <p:cNvSpPr/>
          <p:nvPr/>
        </p:nvSpPr>
        <p:spPr>
          <a:xfrm>
            <a:off x="726695" y="3442010"/>
            <a:ext cx="3055434"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0B502CEC-B64E-5F51-4F7F-701588C65958}"/>
              </a:ext>
            </a:extLst>
          </p:cNvPr>
          <p:cNvSpPr/>
          <p:nvPr/>
        </p:nvSpPr>
        <p:spPr>
          <a:xfrm>
            <a:off x="5705707" y="3343226"/>
            <a:ext cx="3055434"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70917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46FF489-6E96-B3E3-A18E-9146657B018D}"/>
              </a:ext>
            </a:extLst>
          </p:cNvPr>
          <p:cNvSpPr/>
          <p:nvPr/>
        </p:nvSpPr>
        <p:spPr>
          <a:xfrm>
            <a:off x="3271024" y="297366"/>
            <a:ext cx="2735766" cy="58729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1800" dirty="0">
                <a:ln w="0"/>
                <a:solidFill>
                  <a:schemeClr val="tx1"/>
                </a:solidFill>
                <a:effectLst>
                  <a:outerShdw blurRad="38100" dist="19050" dir="2700000" algn="tl" rotWithShape="0">
                    <a:schemeClr val="dk1">
                      <a:alpha val="40000"/>
                    </a:schemeClr>
                  </a:outerShdw>
                </a:effectLst>
              </a:rPr>
              <a:t>Search Functionalities</a:t>
            </a:r>
          </a:p>
        </p:txBody>
      </p:sp>
      <p:sp>
        <p:nvSpPr>
          <p:cNvPr id="3" name="Arrow: Down 2">
            <a:extLst>
              <a:ext uri="{FF2B5EF4-FFF2-40B4-BE49-F238E27FC236}">
                <a16:creationId xmlns:a16="http://schemas.microsoft.com/office/drawing/2014/main" id="{C2EE54F5-E557-AE3E-B032-5B10B731876B}"/>
              </a:ext>
            </a:extLst>
          </p:cNvPr>
          <p:cNvSpPr/>
          <p:nvPr/>
        </p:nvSpPr>
        <p:spPr>
          <a:xfrm>
            <a:off x="4471638" y="884663"/>
            <a:ext cx="334537" cy="4609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Right 4">
            <a:extLst>
              <a:ext uri="{FF2B5EF4-FFF2-40B4-BE49-F238E27FC236}">
                <a16:creationId xmlns:a16="http://schemas.microsoft.com/office/drawing/2014/main" id="{FE236960-ECB7-B977-7D4F-FBA83549B9D5}"/>
              </a:ext>
            </a:extLst>
          </p:cNvPr>
          <p:cNvSpPr/>
          <p:nvPr/>
        </p:nvSpPr>
        <p:spPr>
          <a:xfrm>
            <a:off x="4638906" y="1419922"/>
            <a:ext cx="2869582" cy="2676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30BF6221-33E5-C348-2FDB-BF824A09199B}"/>
              </a:ext>
            </a:extLst>
          </p:cNvPr>
          <p:cNvSpPr/>
          <p:nvPr/>
        </p:nvSpPr>
        <p:spPr>
          <a:xfrm rot="10800000">
            <a:off x="1769324" y="1419922"/>
            <a:ext cx="2869582" cy="2676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C7A4E750-84B9-17CE-12FB-A8B25168C2CF}"/>
              </a:ext>
            </a:extLst>
          </p:cNvPr>
          <p:cNvSpPr/>
          <p:nvPr/>
        </p:nvSpPr>
        <p:spPr>
          <a:xfrm>
            <a:off x="970148" y="2454200"/>
            <a:ext cx="1880839" cy="847493"/>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Search Near by Location</a:t>
            </a:r>
          </a:p>
        </p:txBody>
      </p:sp>
      <p:sp>
        <p:nvSpPr>
          <p:cNvPr id="10" name="Oval 9">
            <a:extLst>
              <a:ext uri="{FF2B5EF4-FFF2-40B4-BE49-F238E27FC236}">
                <a16:creationId xmlns:a16="http://schemas.microsoft.com/office/drawing/2014/main" id="{D8505847-F2AB-A254-4CCC-4C85C8D5B1EF}"/>
              </a:ext>
            </a:extLst>
          </p:cNvPr>
          <p:cNvSpPr/>
          <p:nvPr/>
        </p:nvSpPr>
        <p:spPr>
          <a:xfrm>
            <a:off x="6683298" y="2449552"/>
            <a:ext cx="1880839" cy="847493"/>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Search by Blood Group</a:t>
            </a:r>
          </a:p>
        </p:txBody>
      </p:sp>
      <p:sp>
        <p:nvSpPr>
          <p:cNvPr id="11" name="Oval 10">
            <a:extLst>
              <a:ext uri="{FF2B5EF4-FFF2-40B4-BE49-F238E27FC236}">
                <a16:creationId xmlns:a16="http://schemas.microsoft.com/office/drawing/2014/main" id="{C704507C-9ED5-1A82-BB27-B87EA7908B82}"/>
              </a:ext>
            </a:extLst>
          </p:cNvPr>
          <p:cNvSpPr/>
          <p:nvPr/>
        </p:nvSpPr>
        <p:spPr>
          <a:xfrm>
            <a:off x="3826723" y="2449552"/>
            <a:ext cx="1880839" cy="847493"/>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Search in District</a:t>
            </a:r>
          </a:p>
        </p:txBody>
      </p:sp>
      <p:sp>
        <p:nvSpPr>
          <p:cNvPr id="13" name="Arrow: Down 12">
            <a:extLst>
              <a:ext uri="{FF2B5EF4-FFF2-40B4-BE49-F238E27FC236}">
                <a16:creationId xmlns:a16="http://schemas.microsoft.com/office/drawing/2014/main" id="{C8CD8529-14D2-A295-FEED-0DD5994A191D}"/>
              </a:ext>
            </a:extLst>
          </p:cNvPr>
          <p:cNvSpPr/>
          <p:nvPr/>
        </p:nvSpPr>
        <p:spPr>
          <a:xfrm>
            <a:off x="1687550" y="1823224"/>
            <a:ext cx="334537" cy="4609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D214895A-3D29-8090-21ED-7A6B4D92CB10}"/>
              </a:ext>
            </a:extLst>
          </p:cNvPr>
          <p:cNvSpPr/>
          <p:nvPr/>
        </p:nvSpPr>
        <p:spPr>
          <a:xfrm>
            <a:off x="7289181" y="1823224"/>
            <a:ext cx="334537" cy="4609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Down 16">
            <a:extLst>
              <a:ext uri="{FF2B5EF4-FFF2-40B4-BE49-F238E27FC236}">
                <a16:creationId xmlns:a16="http://schemas.microsoft.com/office/drawing/2014/main" id="{A04C2961-10C6-ECAE-321B-C0C264C5B9B6}"/>
              </a:ext>
            </a:extLst>
          </p:cNvPr>
          <p:cNvSpPr/>
          <p:nvPr/>
        </p:nvSpPr>
        <p:spPr>
          <a:xfrm>
            <a:off x="4471637" y="1823223"/>
            <a:ext cx="334537" cy="4609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19988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0BF82B4-B223-EBDA-318A-C65C1871D011}"/>
              </a:ext>
            </a:extLst>
          </p:cNvPr>
          <p:cNvSpPr/>
          <p:nvPr/>
        </p:nvSpPr>
        <p:spPr>
          <a:xfrm>
            <a:off x="5456663" y="579864"/>
            <a:ext cx="3118623" cy="195936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37727794-C7A2-BECB-F4A5-1D865A5151F4}"/>
              </a:ext>
            </a:extLst>
          </p:cNvPr>
          <p:cNvSpPr txBox="1"/>
          <p:nvPr/>
        </p:nvSpPr>
        <p:spPr>
          <a:xfrm>
            <a:off x="6006789" y="594732"/>
            <a:ext cx="2386361" cy="307777"/>
          </a:xfrm>
          <a:prstGeom prst="rect">
            <a:avLst/>
          </a:prstGeom>
          <a:noFill/>
        </p:spPr>
        <p:txBody>
          <a:bodyPr wrap="square" rtlCol="0">
            <a:spAutoFit/>
          </a:bodyPr>
          <a:lstStyle/>
          <a:p>
            <a:r>
              <a:rPr lang="en-US" dirty="0"/>
              <a:t>USER REGISTRATION</a:t>
            </a:r>
            <a:endParaRPr lang="en-IN" dirty="0"/>
          </a:p>
        </p:txBody>
      </p:sp>
      <p:sp>
        <p:nvSpPr>
          <p:cNvPr id="4" name="TextBox 3">
            <a:extLst>
              <a:ext uri="{FF2B5EF4-FFF2-40B4-BE49-F238E27FC236}">
                <a16:creationId xmlns:a16="http://schemas.microsoft.com/office/drawing/2014/main" id="{44522AFE-732B-CAB3-DC29-163E459601B5}"/>
              </a:ext>
            </a:extLst>
          </p:cNvPr>
          <p:cNvSpPr txBox="1"/>
          <p:nvPr/>
        </p:nvSpPr>
        <p:spPr>
          <a:xfrm>
            <a:off x="5833945" y="902509"/>
            <a:ext cx="2557345" cy="954107"/>
          </a:xfrm>
          <a:prstGeom prst="rect">
            <a:avLst/>
          </a:prstGeom>
          <a:noFill/>
        </p:spPr>
        <p:txBody>
          <a:bodyPr wrap="square" rtlCol="0">
            <a:spAutoFit/>
          </a:bodyPr>
          <a:lstStyle/>
          <a:p>
            <a:r>
              <a:rPr lang="en-US" dirty="0"/>
              <a:t>Name</a:t>
            </a:r>
          </a:p>
          <a:p>
            <a:r>
              <a:rPr lang="en-US" dirty="0"/>
              <a:t>Mobile</a:t>
            </a:r>
          </a:p>
          <a:p>
            <a:r>
              <a:rPr lang="en-US" dirty="0" err="1"/>
              <a:t>Emai</a:t>
            </a:r>
            <a:r>
              <a:rPr lang="en-IN" dirty="0"/>
              <a:t>l</a:t>
            </a:r>
          </a:p>
          <a:p>
            <a:r>
              <a:rPr lang="en-IN" dirty="0"/>
              <a:t>Medial Details</a:t>
            </a:r>
            <a:endParaRPr lang="en-US" dirty="0"/>
          </a:p>
        </p:txBody>
      </p:sp>
      <p:sp>
        <p:nvSpPr>
          <p:cNvPr id="5" name="Rectangle 4">
            <a:extLst>
              <a:ext uri="{FF2B5EF4-FFF2-40B4-BE49-F238E27FC236}">
                <a16:creationId xmlns:a16="http://schemas.microsoft.com/office/drawing/2014/main" id="{E7B7D2BB-58F7-4B03-BADD-95464A411DF5}"/>
              </a:ext>
            </a:extLst>
          </p:cNvPr>
          <p:cNvSpPr/>
          <p:nvPr/>
        </p:nvSpPr>
        <p:spPr>
          <a:xfrm>
            <a:off x="6289288" y="1856616"/>
            <a:ext cx="1598341" cy="30777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REGISTER</a:t>
            </a:r>
            <a:endParaRPr lang="en-IN" dirty="0"/>
          </a:p>
        </p:txBody>
      </p:sp>
      <p:sp>
        <p:nvSpPr>
          <p:cNvPr id="6" name="Arrow: Right 5">
            <a:extLst>
              <a:ext uri="{FF2B5EF4-FFF2-40B4-BE49-F238E27FC236}">
                <a16:creationId xmlns:a16="http://schemas.microsoft.com/office/drawing/2014/main" id="{5674B4D0-BB46-8A9A-BD5B-C98961D47A23}"/>
              </a:ext>
            </a:extLst>
          </p:cNvPr>
          <p:cNvSpPr/>
          <p:nvPr/>
        </p:nvSpPr>
        <p:spPr>
          <a:xfrm>
            <a:off x="3248722" y="1379562"/>
            <a:ext cx="2148468" cy="5458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miley Face 6">
            <a:extLst>
              <a:ext uri="{FF2B5EF4-FFF2-40B4-BE49-F238E27FC236}">
                <a16:creationId xmlns:a16="http://schemas.microsoft.com/office/drawing/2014/main" id="{37F9FB4C-93DA-D9D4-394F-03E7A10A7B97}"/>
              </a:ext>
            </a:extLst>
          </p:cNvPr>
          <p:cNvSpPr/>
          <p:nvPr/>
        </p:nvSpPr>
        <p:spPr>
          <a:xfrm>
            <a:off x="2051824" y="1011044"/>
            <a:ext cx="1137425" cy="1055649"/>
          </a:xfrm>
          <a:prstGeom prst="smileyFac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342C56C8-25AE-E185-E98B-8B053981F014}"/>
              </a:ext>
            </a:extLst>
          </p:cNvPr>
          <p:cNvSpPr txBox="1"/>
          <p:nvPr/>
        </p:nvSpPr>
        <p:spPr>
          <a:xfrm>
            <a:off x="3308196" y="902509"/>
            <a:ext cx="2148467" cy="523220"/>
          </a:xfrm>
          <a:prstGeom prst="rect">
            <a:avLst/>
          </a:prstGeom>
          <a:noFill/>
        </p:spPr>
        <p:txBody>
          <a:bodyPr wrap="square" rtlCol="0">
            <a:spAutoFit/>
          </a:bodyPr>
          <a:lstStyle/>
          <a:p>
            <a:r>
              <a:rPr lang="en-US" b="1" dirty="0">
                <a:solidFill>
                  <a:schemeClr val="accent5"/>
                </a:solidFill>
              </a:rPr>
              <a:t>User Register in the App</a:t>
            </a:r>
            <a:endParaRPr lang="en-IN" b="1" dirty="0">
              <a:solidFill>
                <a:schemeClr val="accent5"/>
              </a:solidFill>
            </a:endParaRPr>
          </a:p>
        </p:txBody>
      </p:sp>
      <p:sp>
        <p:nvSpPr>
          <p:cNvPr id="9" name="Arrow: Down 8">
            <a:extLst>
              <a:ext uri="{FF2B5EF4-FFF2-40B4-BE49-F238E27FC236}">
                <a16:creationId xmlns:a16="http://schemas.microsoft.com/office/drawing/2014/main" id="{AB1FA01C-CDFF-30FE-F63A-DD1EDC9C9C54}"/>
              </a:ext>
            </a:extLst>
          </p:cNvPr>
          <p:cNvSpPr/>
          <p:nvPr/>
        </p:nvSpPr>
        <p:spPr>
          <a:xfrm>
            <a:off x="6817112" y="2787805"/>
            <a:ext cx="847493" cy="16429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DAB421D3-7CB3-D10E-269D-CF8384217655}"/>
              </a:ext>
            </a:extLst>
          </p:cNvPr>
          <p:cNvSpPr txBox="1"/>
          <p:nvPr/>
        </p:nvSpPr>
        <p:spPr>
          <a:xfrm>
            <a:off x="5456663" y="3018087"/>
            <a:ext cx="2148467" cy="523220"/>
          </a:xfrm>
          <a:prstGeom prst="rect">
            <a:avLst/>
          </a:prstGeom>
          <a:noFill/>
        </p:spPr>
        <p:txBody>
          <a:bodyPr wrap="square" rtlCol="0">
            <a:spAutoFit/>
          </a:bodyPr>
          <a:lstStyle/>
          <a:p>
            <a:r>
              <a:rPr lang="en-US" b="1" dirty="0">
                <a:solidFill>
                  <a:schemeClr val="accent5"/>
                </a:solidFill>
              </a:rPr>
              <a:t>User Logins after validation</a:t>
            </a:r>
            <a:endParaRPr lang="en-IN" b="1" dirty="0">
              <a:solidFill>
                <a:schemeClr val="accent5"/>
              </a:solidFill>
            </a:endParaRPr>
          </a:p>
        </p:txBody>
      </p:sp>
    </p:spTree>
    <p:extLst>
      <p:ext uri="{BB962C8B-B14F-4D97-AF65-F5344CB8AC3E}">
        <p14:creationId xmlns:p14="http://schemas.microsoft.com/office/powerpoint/2010/main" val="703659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0BF82B4-B223-EBDA-318A-C65C1871D011}"/>
              </a:ext>
            </a:extLst>
          </p:cNvPr>
          <p:cNvSpPr/>
          <p:nvPr/>
        </p:nvSpPr>
        <p:spPr>
          <a:xfrm>
            <a:off x="5233639" y="490653"/>
            <a:ext cx="3245003" cy="3750337"/>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37727794-C7A2-BECB-F4A5-1D865A5151F4}"/>
              </a:ext>
            </a:extLst>
          </p:cNvPr>
          <p:cNvSpPr txBox="1"/>
          <p:nvPr/>
        </p:nvSpPr>
        <p:spPr>
          <a:xfrm>
            <a:off x="6284640" y="758942"/>
            <a:ext cx="2386361" cy="307777"/>
          </a:xfrm>
          <a:prstGeom prst="rect">
            <a:avLst/>
          </a:prstGeom>
          <a:noFill/>
        </p:spPr>
        <p:txBody>
          <a:bodyPr wrap="square" rtlCol="0">
            <a:spAutoFit/>
          </a:bodyPr>
          <a:lstStyle/>
          <a:p>
            <a:r>
              <a:rPr lang="en-US" b="1" dirty="0"/>
              <a:t>Dash Board</a:t>
            </a:r>
            <a:endParaRPr lang="en-IN" b="1" dirty="0"/>
          </a:p>
        </p:txBody>
      </p:sp>
      <p:sp>
        <p:nvSpPr>
          <p:cNvPr id="10" name="TextBox 9">
            <a:extLst>
              <a:ext uri="{FF2B5EF4-FFF2-40B4-BE49-F238E27FC236}">
                <a16:creationId xmlns:a16="http://schemas.microsoft.com/office/drawing/2014/main" id="{0C1F24BB-CB0E-D321-9575-3E70D53CBAF7}"/>
              </a:ext>
            </a:extLst>
          </p:cNvPr>
          <p:cNvSpPr txBox="1"/>
          <p:nvPr/>
        </p:nvSpPr>
        <p:spPr>
          <a:xfrm>
            <a:off x="6188460" y="1109176"/>
            <a:ext cx="2386361" cy="307777"/>
          </a:xfrm>
          <a:prstGeom prst="rect">
            <a:avLst/>
          </a:prstGeom>
          <a:noFill/>
        </p:spPr>
        <p:txBody>
          <a:bodyPr wrap="square" rtlCol="0">
            <a:spAutoFit/>
          </a:bodyPr>
          <a:lstStyle/>
          <a:p>
            <a:r>
              <a:rPr lang="en-US" b="1" dirty="0"/>
              <a:t>Services</a:t>
            </a:r>
            <a:endParaRPr lang="en-IN" b="1" dirty="0"/>
          </a:p>
        </p:txBody>
      </p:sp>
      <p:sp>
        <p:nvSpPr>
          <p:cNvPr id="11" name="Rectangle: Rounded Corners 10">
            <a:extLst>
              <a:ext uri="{FF2B5EF4-FFF2-40B4-BE49-F238E27FC236}">
                <a16:creationId xmlns:a16="http://schemas.microsoft.com/office/drawing/2014/main" id="{E848251F-B7F6-005A-F464-C94E3C767D81}"/>
              </a:ext>
            </a:extLst>
          </p:cNvPr>
          <p:cNvSpPr/>
          <p:nvPr/>
        </p:nvSpPr>
        <p:spPr>
          <a:xfrm>
            <a:off x="5672254" y="1590906"/>
            <a:ext cx="906966" cy="74341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2878E59F-7D56-6CE9-D177-8613A29023D2}"/>
              </a:ext>
            </a:extLst>
          </p:cNvPr>
          <p:cNvSpPr/>
          <p:nvPr/>
        </p:nvSpPr>
        <p:spPr>
          <a:xfrm>
            <a:off x="7075448" y="1583057"/>
            <a:ext cx="906966" cy="74341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D9CB3C30-CA29-5D7E-41CA-0B486355A97D}"/>
              </a:ext>
            </a:extLst>
          </p:cNvPr>
          <p:cNvSpPr/>
          <p:nvPr/>
        </p:nvSpPr>
        <p:spPr>
          <a:xfrm>
            <a:off x="5672254" y="2915948"/>
            <a:ext cx="906966" cy="74341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Rounded Corners 13">
            <a:extLst>
              <a:ext uri="{FF2B5EF4-FFF2-40B4-BE49-F238E27FC236}">
                <a16:creationId xmlns:a16="http://schemas.microsoft.com/office/drawing/2014/main" id="{876A7AA5-926C-6722-C92C-52913D28D5B1}"/>
              </a:ext>
            </a:extLst>
          </p:cNvPr>
          <p:cNvSpPr/>
          <p:nvPr/>
        </p:nvSpPr>
        <p:spPr>
          <a:xfrm>
            <a:off x="7166283" y="2915947"/>
            <a:ext cx="906966" cy="74341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oogle Shape;1438;p66">
            <a:extLst>
              <a:ext uri="{FF2B5EF4-FFF2-40B4-BE49-F238E27FC236}">
                <a16:creationId xmlns:a16="http://schemas.microsoft.com/office/drawing/2014/main" id="{10C39999-856B-B22A-5D5A-6D49434185CD}"/>
              </a:ext>
            </a:extLst>
          </p:cNvPr>
          <p:cNvPicPr preferRelativeResize="0"/>
          <p:nvPr/>
        </p:nvPicPr>
        <p:blipFill>
          <a:blip r:embed="rId2">
            <a:alphaModFix/>
          </a:blip>
          <a:stretch>
            <a:fillRect/>
          </a:stretch>
        </p:blipFill>
        <p:spPr>
          <a:xfrm>
            <a:off x="7360976" y="2985893"/>
            <a:ext cx="391222" cy="674198"/>
          </a:xfrm>
          <a:prstGeom prst="rect">
            <a:avLst/>
          </a:prstGeom>
          <a:noFill/>
          <a:ln>
            <a:noFill/>
          </a:ln>
        </p:spPr>
      </p:pic>
      <p:sp>
        <p:nvSpPr>
          <p:cNvPr id="16" name="TextBox 15">
            <a:extLst>
              <a:ext uri="{FF2B5EF4-FFF2-40B4-BE49-F238E27FC236}">
                <a16:creationId xmlns:a16="http://schemas.microsoft.com/office/drawing/2014/main" id="{1C350151-0EC0-423C-401F-B11BAE1AD40F}"/>
              </a:ext>
            </a:extLst>
          </p:cNvPr>
          <p:cNvSpPr txBox="1"/>
          <p:nvPr/>
        </p:nvSpPr>
        <p:spPr>
          <a:xfrm>
            <a:off x="5672254" y="2439190"/>
            <a:ext cx="1211766" cy="276999"/>
          </a:xfrm>
          <a:prstGeom prst="rect">
            <a:avLst/>
          </a:prstGeom>
          <a:noFill/>
        </p:spPr>
        <p:txBody>
          <a:bodyPr wrap="square" rtlCol="0">
            <a:spAutoFit/>
          </a:bodyPr>
          <a:lstStyle/>
          <a:p>
            <a:r>
              <a:rPr lang="en-US" sz="1200" dirty="0"/>
              <a:t>Donate Blood</a:t>
            </a:r>
            <a:endParaRPr lang="en-IN" sz="1200" dirty="0"/>
          </a:p>
        </p:txBody>
      </p:sp>
      <p:sp>
        <p:nvSpPr>
          <p:cNvPr id="17" name="TextBox 16">
            <a:extLst>
              <a:ext uri="{FF2B5EF4-FFF2-40B4-BE49-F238E27FC236}">
                <a16:creationId xmlns:a16="http://schemas.microsoft.com/office/drawing/2014/main" id="{3147D252-F390-232C-696D-37F49FA0CD85}"/>
              </a:ext>
            </a:extLst>
          </p:cNvPr>
          <p:cNvSpPr txBox="1"/>
          <p:nvPr/>
        </p:nvSpPr>
        <p:spPr>
          <a:xfrm>
            <a:off x="6919330" y="2413473"/>
            <a:ext cx="1211766" cy="276999"/>
          </a:xfrm>
          <a:prstGeom prst="rect">
            <a:avLst/>
          </a:prstGeom>
          <a:noFill/>
        </p:spPr>
        <p:txBody>
          <a:bodyPr wrap="square" rtlCol="0">
            <a:spAutoFit/>
          </a:bodyPr>
          <a:lstStyle/>
          <a:p>
            <a:r>
              <a:rPr lang="en-US" sz="1200" dirty="0"/>
              <a:t>Ask for Blood</a:t>
            </a:r>
            <a:endParaRPr lang="en-IN" sz="1200" dirty="0"/>
          </a:p>
        </p:txBody>
      </p:sp>
      <p:sp>
        <p:nvSpPr>
          <p:cNvPr id="18" name="TextBox 17">
            <a:extLst>
              <a:ext uri="{FF2B5EF4-FFF2-40B4-BE49-F238E27FC236}">
                <a16:creationId xmlns:a16="http://schemas.microsoft.com/office/drawing/2014/main" id="{43CD9056-2FD1-7D6E-8BF5-DBA3CC6E0155}"/>
              </a:ext>
            </a:extLst>
          </p:cNvPr>
          <p:cNvSpPr txBox="1"/>
          <p:nvPr/>
        </p:nvSpPr>
        <p:spPr>
          <a:xfrm>
            <a:off x="5678757" y="3724691"/>
            <a:ext cx="1211766" cy="461665"/>
          </a:xfrm>
          <a:prstGeom prst="rect">
            <a:avLst/>
          </a:prstGeom>
          <a:noFill/>
        </p:spPr>
        <p:txBody>
          <a:bodyPr wrap="square" rtlCol="0">
            <a:spAutoFit/>
          </a:bodyPr>
          <a:lstStyle/>
          <a:p>
            <a:r>
              <a:rPr lang="en-US" sz="1200" dirty="0"/>
              <a:t>Check health status</a:t>
            </a:r>
            <a:endParaRPr lang="en-IN" sz="1200" dirty="0"/>
          </a:p>
        </p:txBody>
      </p:sp>
      <p:sp>
        <p:nvSpPr>
          <p:cNvPr id="19" name="TextBox 18">
            <a:extLst>
              <a:ext uri="{FF2B5EF4-FFF2-40B4-BE49-F238E27FC236}">
                <a16:creationId xmlns:a16="http://schemas.microsoft.com/office/drawing/2014/main" id="{EC053AF6-7369-824D-E911-BC850E1C7FDC}"/>
              </a:ext>
            </a:extLst>
          </p:cNvPr>
          <p:cNvSpPr txBox="1"/>
          <p:nvPr/>
        </p:nvSpPr>
        <p:spPr>
          <a:xfrm>
            <a:off x="7013883" y="3689935"/>
            <a:ext cx="1211766" cy="461665"/>
          </a:xfrm>
          <a:prstGeom prst="rect">
            <a:avLst/>
          </a:prstGeom>
          <a:noFill/>
        </p:spPr>
        <p:txBody>
          <a:bodyPr wrap="square" rtlCol="0">
            <a:spAutoFit/>
          </a:bodyPr>
          <a:lstStyle/>
          <a:p>
            <a:r>
              <a:rPr lang="en-US" sz="1200" dirty="0"/>
              <a:t>Upload Health reports</a:t>
            </a:r>
            <a:endParaRPr lang="en-IN" sz="1200" dirty="0"/>
          </a:p>
        </p:txBody>
      </p:sp>
      <p:pic>
        <p:nvPicPr>
          <p:cNvPr id="20" name="Google Shape;790;p55">
            <a:extLst>
              <a:ext uri="{FF2B5EF4-FFF2-40B4-BE49-F238E27FC236}">
                <a16:creationId xmlns:a16="http://schemas.microsoft.com/office/drawing/2014/main" id="{9F1B605C-EDE8-E72A-B216-770C5B6A9AE0}"/>
              </a:ext>
            </a:extLst>
          </p:cNvPr>
          <p:cNvPicPr preferRelativeResize="0"/>
          <p:nvPr/>
        </p:nvPicPr>
        <p:blipFill>
          <a:blip r:embed="rId3">
            <a:alphaModFix/>
          </a:blip>
          <a:stretch>
            <a:fillRect/>
          </a:stretch>
        </p:blipFill>
        <p:spPr>
          <a:xfrm>
            <a:off x="7078468" y="1608528"/>
            <a:ext cx="809742" cy="604941"/>
          </a:xfrm>
          <a:prstGeom prst="rect">
            <a:avLst/>
          </a:prstGeom>
          <a:noFill/>
          <a:ln>
            <a:noFill/>
          </a:ln>
        </p:spPr>
      </p:pic>
      <p:pic>
        <p:nvPicPr>
          <p:cNvPr id="21" name="Google Shape;1439;p66">
            <a:extLst>
              <a:ext uri="{FF2B5EF4-FFF2-40B4-BE49-F238E27FC236}">
                <a16:creationId xmlns:a16="http://schemas.microsoft.com/office/drawing/2014/main" id="{E6EEA30B-0D8E-FCBD-6A45-EE874AFA6BBB}"/>
              </a:ext>
            </a:extLst>
          </p:cNvPr>
          <p:cNvPicPr preferRelativeResize="0"/>
          <p:nvPr/>
        </p:nvPicPr>
        <p:blipFill>
          <a:blip r:embed="rId4">
            <a:alphaModFix/>
          </a:blip>
          <a:stretch>
            <a:fillRect/>
          </a:stretch>
        </p:blipFill>
        <p:spPr>
          <a:xfrm>
            <a:off x="5727566" y="2888730"/>
            <a:ext cx="796342" cy="770632"/>
          </a:xfrm>
          <a:prstGeom prst="rect">
            <a:avLst/>
          </a:prstGeom>
          <a:noFill/>
          <a:ln>
            <a:noFill/>
          </a:ln>
        </p:spPr>
      </p:pic>
      <p:pic>
        <p:nvPicPr>
          <p:cNvPr id="22" name="Google Shape;464;p42">
            <a:extLst>
              <a:ext uri="{FF2B5EF4-FFF2-40B4-BE49-F238E27FC236}">
                <a16:creationId xmlns:a16="http://schemas.microsoft.com/office/drawing/2014/main" id="{8040E034-52C8-11CF-3DE6-C36BEC032882}"/>
              </a:ext>
            </a:extLst>
          </p:cNvPr>
          <p:cNvPicPr preferRelativeResize="0"/>
          <p:nvPr/>
        </p:nvPicPr>
        <p:blipFill>
          <a:blip r:embed="rId5">
            <a:alphaModFix/>
          </a:blip>
          <a:stretch>
            <a:fillRect/>
          </a:stretch>
        </p:blipFill>
        <p:spPr>
          <a:xfrm flipH="1">
            <a:off x="5615568" y="1527648"/>
            <a:ext cx="765715" cy="927121"/>
          </a:xfrm>
          <a:prstGeom prst="rect">
            <a:avLst/>
          </a:prstGeom>
          <a:noFill/>
          <a:ln>
            <a:noFill/>
          </a:ln>
        </p:spPr>
      </p:pic>
      <p:sp>
        <p:nvSpPr>
          <p:cNvPr id="23" name="Smiley Face 22">
            <a:extLst>
              <a:ext uri="{FF2B5EF4-FFF2-40B4-BE49-F238E27FC236}">
                <a16:creationId xmlns:a16="http://schemas.microsoft.com/office/drawing/2014/main" id="{B232ACB9-227B-50F8-60A8-516429B86004}"/>
              </a:ext>
            </a:extLst>
          </p:cNvPr>
          <p:cNvSpPr/>
          <p:nvPr/>
        </p:nvSpPr>
        <p:spPr>
          <a:xfrm>
            <a:off x="1750741" y="1827409"/>
            <a:ext cx="1137425" cy="1055649"/>
          </a:xfrm>
          <a:prstGeom prst="smileyFac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Arrow: Right 23">
            <a:extLst>
              <a:ext uri="{FF2B5EF4-FFF2-40B4-BE49-F238E27FC236}">
                <a16:creationId xmlns:a16="http://schemas.microsoft.com/office/drawing/2014/main" id="{7330C341-A94A-8313-B674-295537968916}"/>
              </a:ext>
            </a:extLst>
          </p:cNvPr>
          <p:cNvSpPr/>
          <p:nvPr/>
        </p:nvSpPr>
        <p:spPr>
          <a:xfrm>
            <a:off x="2988992" y="2092880"/>
            <a:ext cx="2148468" cy="5458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A2B20803-65A4-BB35-0598-E27BF6D1FD42}"/>
              </a:ext>
            </a:extLst>
          </p:cNvPr>
          <p:cNvSpPr txBox="1"/>
          <p:nvPr/>
        </p:nvSpPr>
        <p:spPr>
          <a:xfrm>
            <a:off x="3085172" y="1757109"/>
            <a:ext cx="2148467" cy="307777"/>
          </a:xfrm>
          <a:prstGeom prst="rect">
            <a:avLst/>
          </a:prstGeom>
          <a:noFill/>
        </p:spPr>
        <p:txBody>
          <a:bodyPr wrap="square" rtlCol="0">
            <a:spAutoFit/>
          </a:bodyPr>
          <a:lstStyle/>
          <a:p>
            <a:r>
              <a:rPr lang="en-US" b="1" dirty="0">
                <a:solidFill>
                  <a:schemeClr val="accent5"/>
                </a:solidFill>
              </a:rPr>
              <a:t>User Services</a:t>
            </a:r>
            <a:endParaRPr lang="en-IN" b="1" dirty="0">
              <a:solidFill>
                <a:schemeClr val="accent5"/>
              </a:solidFill>
            </a:endParaRPr>
          </a:p>
        </p:txBody>
      </p:sp>
    </p:spTree>
    <p:extLst>
      <p:ext uri="{BB962C8B-B14F-4D97-AF65-F5344CB8AC3E}">
        <p14:creationId xmlns:p14="http://schemas.microsoft.com/office/powerpoint/2010/main" val="3190255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0BF82B4-B223-EBDA-318A-C65C1871D011}"/>
              </a:ext>
            </a:extLst>
          </p:cNvPr>
          <p:cNvSpPr/>
          <p:nvPr/>
        </p:nvSpPr>
        <p:spPr>
          <a:xfrm>
            <a:off x="43195" y="954403"/>
            <a:ext cx="2164972" cy="333416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sp>
        <p:nvSpPr>
          <p:cNvPr id="7" name="Rectangle: Rounded Corners 6">
            <a:extLst>
              <a:ext uri="{FF2B5EF4-FFF2-40B4-BE49-F238E27FC236}">
                <a16:creationId xmlns:a16="http://schemas.microsoft.com/office/drawing/2014/main" id="{691AA024-E760-6AA6-6CA1-54441BF6495E}"/>
              </a:ext>
            </a:extLst>
          </p:cNvPr>
          <p:cNvSpPr/>
          <p:nvPr/>
        </p:nvSpPr>
        <p:spPr>
          <a:xfrm>
            <a:off x="2256265" y="954404"/>
            <a:ext cx="2164972" cy="333416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id="{40917A56-80B5-A811-DECC-CCB139CC9A04}"/>
              </a:ext>
            </a:extLst>
          </p:cNvPr>
          <p:cNvSpPr/>
          <p:nvPr/>
        </p:nvSpPr>
        <p:spPr>
          <a:xfrm>
            <a:off x="4572000" y="996221"/>
            <a:ext cx="2164972" cy="333416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13E3E4B4-82ED-7275-5FF8-C9DABF8DC4D3}"/>
              </a:ext>
            </a:extLst>
          </p:cNvPr>
          <p:cNvSpPr/>
          <p:nvPr/>
        </p:nvSpPr>
        <p:spPr>
          <a:xfrm>
            <a:off x="6887735" y="996221"/>
            <a:ext cx="2164972" cy="333416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0CAC8B87-80FC-E734-37FF-6DD792E73C58}"/>
              </a:ext>
            </a:extLst>
          </p:cNvPr>
          <p:cNvSpPr txBox="1"/>
          <p:nvPr/>
        </p:nvSpPr>
        <p:spPr>
          <a:xfrm>
            <a:off x="475696" y="1053028"/>
            <a:ext cx="1410626" cy="307777"/>
          </a:xfrm>
          <a:prstGeom prst="rect">
            <a:avLst/>
          </a:prstGeom>
          <a:noFill/>
        </p:spPr>
        <p:txBody>
          <a:bodyPr wrap="square" rtlCol="0">
            <a:spAutoFit/>
          </a:bodyPr>
          <a:lstStyle/>
          <a:p>
            <a:r>
              <a:rPr lang="en-US" b="1" dirty="0"/>
              <a:t>Donate Blood</a:t>
            </a:r>
            <a:endParaRPr lang="en-IN" b="1" dirty="0"/>
          </a:p>
        </p:txBody>
      </p:sp>
      <p:sp>
        <p:nvSpPr>
          <p:cNvPr id="27" name="TextBox 26">
            <a:extLst>
              <a:ext uri="{FF2B5EF4-FFF2-40B4-BE49-F238E27FC236}">
                <a16:creationId xmlns:a16="http://schemas.microsoft.com/office/drawing/2014/main" id="{6499C17A-B660-52FB-D01D-18AD4262D2AE}"/>
              </a:ext>
            </a:extLst>
          </p:cNvPr>
          <p:cNvSpPr txBox="1"/>
          <p:nvPr/>
        </p:nvSpPr>
        <p:spPr>
          <a:xfrm>
            <a:off x="2776243" y="1053028"/>
            <a:ext cx="1410627" cy="307777"/>
          </a:xfrm>
          <a:prstGeom prst="rect">
            <a:avLst/>
          </a:prstGeom>
          <a:noFill/>
        </p:spPr>
        <p:txBody>
          <a:bodyPr wrap="square" rtlCol="0">
            <a:spAutoFit/>
          </a:bodyPr>
          <a:lstStyle/>
          <a:p>
            <a:r>
              <a:rPr lang="en-US" b="1" dirty="0"/>
              <a:t>Ask for Blood</a:t>
            </a:r>
            <a:endParaRPr lang="en-IN" b="1" dirty="0"/>
          </a:p>
        </p:txBody>
      </p:sp>
      <p:sp>
        <p:nvSpPr>
          <p:cNvPr id="28" name="TextBox 27">
            <a:extLst>
              <a:ext uri="{FF2B5EF4-FFF2-40B4-BE49-F238E27FC236}">
                <a16:creationId xmlns:a16="http://schemas.microsoft.com/office/drawing/2014/main" id="{92A7B871-56F0-49B7-3E29-21D84B983D26}"/>
              </a:ext>
            </a:extLst>
          </p:cNvPr>
          <p:cNvSpPr txBox="1"/>
          <p:nvPr/>
        </p:nvSpPr>
        <p:spPr>
          <a:xfrm>
            <a:off x="4706847" y="1099194"/>
            <a:ext cx="1745991" cy="276999"/>
          </a:xfrm>
          <a:prstGeom prst="rect">
            <a:avLst/>
          </a:prstGeom>
          <a:noFill/>
        </p:spPr>
        <p:txBody>
          <a:bodyPr wrap="square" rtlCol="0">
            <a:spAutoFit/>
          </a:bodyPr>
          <a:lstStyle/>
          <a:p>
            <a:r>
              <a:rPr lang="en-US" sz="1200" b="1" dirty="0"/>
              <a:t>Check health status</a:t>
            </a:r>
            <a:endParaRPr lang="en-IN" sz="1200" b="1" dirty="0"/>
          </a:p>
        </p:txBody>
      </p:sp>
      <p:sp>
        <p:nvSpPr>
          <p:cNvPr id="29" name="TextBox 28">
            <a:extLst>
              <a:ext uri="{FF2B5EF4-FFF2-40B4-BE49-F238E27FC236}">
                <a16:creationId xmlns:a16="http://schemas.microsoft.com/office/drawing/2014/main" id="{34ACB4B3-BFF9-096B-5EC2-AD310177F8A3}"/>
              </a:ext>
            </a:extLst>
          </p:cNvPr>
          <p:cNvSpPr txBox="1"/>
          <p:nvPr/>
        </p:nvSpPr>
        <p:spPr>
          <a:xfrm>
            <a:off x="7092175" y="1099194"/>
            <a:ext cx="2008629" cy="276999"/>
          </a:xfrm>
          <a:prstGeom prst="rect">
            <a:avLst/>
          </a:prstGeom>
          <a:noFill/>
        </p:spPr>
        <p:txBody>
          <a:bodyPr wrap="square" rtlCol="0">
            <a:spAutoFit/>
          </a:bodyPr>
          <a:lstStyle/>
          <a:p>
            <a:r>
              <a:rPr lang="en-US" sz="1200" b="1" dirty="0"/>
              <a:t>Upload Health reports</a:t>
            </a:r>
            <a:endParaRPr lang="en-IN" sz="1200" b="1" dirty="0"/>
          </a:p>
        </p:txBody>
      </p:sp>
      <p:pic>
        <p:nvPicPr>
          <p:cNvPr id="31" name="Google Shape;1439;p66">
            <a:extLst>
              <a:ext uri="{FF2B5EF4-FFF2-40B4-BE49-F238E27FC236}">
                <a16:creationId xmlns:a16="http://schemas.microsoft.com/office/drawing/2014/main" id="{712F2E30-3D75-0778-D1B4-28D85E7A0379}"/>
              </a:ext>
            </a:extLst>
          </p:cNvPr>
          <p:cNvPicPr preferRelativeResize="0"/>
          <p:nvPr/>
        </p:nvPicPr>
        <p:blipFill>
          <a:blip r:embed="rId2">
            <a:alphaModFix/>
          </a:blip>
          <a:stretch>
            <a:fillRect/>
          </a:stretch>
        </p:blipFill>
        <p:spPr>
          <a:xfrm>
            <a:off x="5181671" y="1594048"/>
            <a:ext cx="796342" cy="770632"/>
          </a:xfrm>
          <a:prstGeom prst="rect">
            <a:avLst/>
          </a:prstGeom>
          <a:noFill/>
          <a:ln>
            <a:noFill/>
          </a:ln>
        </p:spPr>
      </p:pic>
      <p:sp>
        <p:nvSpPr>
          <p:cNvPr id="33" name="TextBox 32">
            <a:extLst>
              <a:ext uri="{FF2B5EF4-FFF2-40B4-BE49-F238E27FC236}">
                <a16:creationId xmlns:a16="http://schemas.microsoft.com/office/drawing/2014/main" id="{E7F38986-8F86-BC5F-B00D-425D830EBE6D}"/>
              </a:ext>
            </a:extLst>
          </p:cNvPr>
          <p:cNvSpPr txBox="1"/>
          <p:nvPr/>
        </p:nvSpPr>
        <p:spPr>
          <a:xfrm>
            <a:off x="4722765" y="2497873"/>
            <a:ext cx="1046133" cy="307777"/>
          </a:xfrm>
          <a:prstGeom prst="rect">
            <a:avLst/>
          </a:prstGeom>
          <a:noFill/>
        </p:spPr>
        <p:txBody>
          <a:bodyPr wrap="square" rtlCol="0">
            <a:spAutoFit/>
          </a:bodyPr>
          <a:lstStyle/>
          <a:p>
            <a:r>
              <a:rPr lang="en-US" dirty="0"/>
              <a:t>BP Level</a:t>
            </a:r>
            <a:endParaRPr lang="en-IN" dirty="0"/>
          </a:p>
        </p:txBody>
      </p:sp>
      <p:sp>
        <p:nvSpPr>
          <p:cNvPr id="34" name="TextBox 33">
            <a:extLst>
              <a:ext uri="{FF2B5EF4-FFF2-40B4-BE49-F238E27FC236}">
                <a16:creationId xmlns:a16="http://schemas.microsoft.com/office/drawing/2014/main" id="{8DFB2F82-779E-EBDF-E7A5-83CD3B1B579B}"/>
              </a:ext>
            </a:extLst>
          </p:cNvPr>
          <p:cNvSpPr txBox="1"/>
          <p:nvPr/>
        </p:nvSpPr>
        <p:spPr>
          <a:xfrm>
            <a:off x="4801230" y="2938843"/>
            <a:ext cx="1176783" cy="307777"/>
          </a:xfrm>
          <a:prstGeom prst="rect">
            <a:avLst/>
          </a:prstGeom>
          <a:noFill/>
        </p:spPr>
        <p:txBody>
          <a:bodyPr wrap="square" rtlCol="0">
            <a:spAutoFit/>
          </a:bodyPr>
          <a:lstStyle/>
          <a:p>
            <a:r>
              <a:rPr lang="en-US" dirty="0"/>
              <a:t>Sugar Level</a:t>
            </a:r>
            <a:endParaRPr lang="en-IN" dirty="0"/>
          </a:p>
        </p:txBody>
      </p:sp>
      <p:sp>
        <p:nvSpPr>
          <p:cNvPr id="36" name="Rectangle: Rounded Corners 35">
            <a:extLst>
              <a:ext uri="{FF2B5EF4-FFF2-40B4-BE49-F238E27FC236}">
                <a16:creationId xmlns:a16="http://schemas.microsoft.com/office/drawing/2014/main" id="{208C8539-CA2F-F3F1-E0D8-47C2E21AC009}"/>
              </a:ext>
            </a:extLst>
          </p:cNvPr>
          <p:cNvSpPr/>
          <p:nvPr/>
        </p:nvSpPr>
        <p:spPr>
          <a:xfrm>
            <a:off x="7188817" y="1633365"/>
            <a:ext cx="1598341" cy="17290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dirty="0"/>
              <a:t>Update Name, Blood group, health details</a:t>
            </a:r>
          </a:p>
        </p:txBody>
      </p:sp>
      <p:sp>
        <p:nvSpPr>
          <p:cNvPr id="37" name="Rectangle 36">
            <a:extLst>
              <a:ext uri="{FF2B5EF4-FFF2-40B4-BE49-F238E27FC236}">
                <a16:creationId xmlns:a16="http://schemas.microsoft.com/office/drawing/2014/main" id="{8A847123-7BA8-CB45-1417-B640E969A9A3}"/>
              </a:ext>
            </a:extLst>
          </p:cNvPr>
          <p:cNvSpPr/>
          <p:nvPr/>
        </p:nvSpPr>
        <p:spPr>
          <a:xfrm>
            <a:off x="7092175" y="3540918"/>
            <a:ext cx="1598341" cy="30777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Upload</a:t>
            </a:r>
            <a:endParaRPr lang="en-IN" dirty="0"/>
          </a:p>
        </p:txBody>
      </p:sp>
      <p:sp>
        <p:nvSpPr>
          <p:cNvPr id="38" name="Rectangle 37">
            <a:extLst>
              <a:ext uri="{FF2B5EF4-FFF2-40B4-BE49-F238E27FC236}">
                <a16:creationId xmlns:a16="http://schemas.microsoft.com/office/drawing/2014/main" id="{43CA9054-C80A-9D41-5EFD-5309F6DE2E06}"/>
              </a:ext>
            </a:extLst>
          </p:cNvPr>
          <p:cNvSpPr/>
          <p:nvPr/>
        </p:nvSpPr>
        <p:spPr>
          <a:xfrm>
            <a:off x="2486722" y="3470475"/>
            <a:ext cx="1598341" cy="55139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See Nearby</a:t>
            </a:r>
          </a:p>
          <a:p>
            <a:pPr algn="ctr"/>
            <a:r>
              <a:rPr lang="en-US" dirty="0"/>
              <a:t>Donors</a:t>
            </a:r>
            <a:endParaRPr lang="en-IN" dirty="0"/>
          </a:p>
        </p:txBody>
      </p:sp>
      <p:sp>
        <p:nvSpPr>
          <p:cNvPr id="39" name="Rectangle 38">
            <a:extLst>
              <a:ext uri="{FF2B5EF4-FFF2-40B4-BE49-F238E27FC236}">
                <a16:creationId xmlns:a16="http://schemas.microsoft.com/office/drawing/2014/main" id="{07229039-F5C8-80FF-0EE8-E1588C1E1753}"/>
              </a:ext>
            </a:extLst>
          </p:cNvPr>
          <p:cNvSpPr/>
          <p:nvPr/>
        </p:nvSpPr>
        <p:spPr>
          <a:xfrm>
            <a:off x="4850555" y="3470475"/>
            <a:ext cx="1598341" cy="55139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Generate</a:t>
            </a:r>
            <a:endParaRPr lang="en-IN" dirty="0"/>
          </a:p>
        </p:txBody>
      </p:sp>
      <p:sp>
        <p:nvSpPr>
          <p:cNvPr id="40" name="Rectangle 39">
            <a:extLst>
              <a:ext uri="{FF2B5EF4-FFF2-40B4-BE49-F238E27FC236}">
                <a16:creationId xmlns:a16="http://schemas.microsoft.com/office/drawing/2014/main" id="{6AE0EBC3-5D37-BF76-0AB5-52DA5D718B21}"/>
              </a:ext>
            </a:extLst>
          </p:cNvPr>
          <p:cNvSpPr/>
          <p:nvPr/>
        </p:nvSpPr>
        <p:spPr>
          <a:xfrm>
            <a:off x="295733" y="3419107"/>
            <a:ext cx="1598341" cy="55139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Donate</a:t>
            </a:r>
            <a:endParaRPr lang="en-IN" dirty="0"/>
          </a:p>
        </p:txBody>
      </p:sp>
      <p:sp>
        <p:nvSpPr>
          <p:cNvPr id="41" name="Rectangle: Rounded Corners 40">
            <a:extLst>
              <a:ext uri="{FF2B5EF4-FFF2-40B4-BE49-F238E27FC236}">
                <a16:creationId xmlns:a16="http://schemas.microsoft.com/office/drawing/2014/main" id="{CE61CC93-6EEE-1707-0AC7-045B2BEDCF19}"/>
              </a:ext>
            </a:extLst>
          </p:cNvPr>
          <p:cNvSpPr/>
          <p:nvPr/>
        </p:nvSpPr>
        <p:spPr>
          <a:xfrm>
            <a:off x="335100" y="1536016"/>
            <a:ext cx="1679554" cy="17290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dirty="0"/>
              <a:t>Find Near by Hospital</a:t>
            </a:r>
          </a:p>
          <a:p>
            <a:pPr marL="342900" indent="-342900" algn="ctr">
              <a:buAutoNum type="arabicPeriod"/>
            </a:pPr>
            <a:r>
              <a:rPr lang="en-US" dirty="0"/>
              <a:t>Near by Blood Bank Centers</a:t>
            </a:r>
            <a:endParaRPr lang="en-IN" dirty="0"/>
          </a:p>
        </p:txBody>
      </p:sp>
      <p:sp>
        <p:nvSpPr>
          <p:cNvPr id="3" name="Rectangle: Rounded Corners 2">
            <a:extLst>
              <a:ext uri="{FF2B5EF4-FFF2-40B4-BE49-F238E27FC236}">
                <a16:creationId xmlns:a16="http://schemas.microsoft.com/office/drawing/2014/main" id="{7D9EC0D4-645B-8763-F640-D58D9574157D}"/>
              </a:ext>
            </a:extLst>
          </p:cNvPr>
          <p:cNvSpPr/>
          <p:nvPr/>
        </p:nvSpPr>
        <p:spPr>
          <a:xfrm>
            <a:off x="2539580" y="1523541"/>
            <a:ext cx="1598341" cy="17290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dirty="0"/>
              <a:t>Search near by donors by Locations, by Blood Groups</a:t>
            </a:r>
          </a:p>
        </p:txBody>
      </p:sp>
    </p:spTree>
    <p:extLst>
      <p:ext uri="{BB962C8B-B14F-4D97-AF65-F5344CB8AC3E}">
        <p14:creationId xmlns:p14="http://schemas.microsoft.com/office/powerpoint/2010/main" val="139899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7" name="Google Shape;537;p4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Base Schema</a:t>
            </a:r>
            <a:endParaRPr dirty="0"/>
          </a:p>
        </p:txBody>
      </p:sp>
      <p:pic>
        <p:nvPicPr>
          <p:cNvPr id="1026" name="Picture 1">
            <a:extLst>
              <a:ext uri="{FF2B5EF4-FFF2-40B4-BE49-F238E27FC236}">
                <a16:creationId xmlns:a16="http://schemas.microsoft.com/office/drawing/2014/main" id="{891B7EE7-1457-D79F-280E-55434C31B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721" y="1287230"/>
            <a:ext cx="7641318" cy="2965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9825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2050" name="Picture 1">
            <a:extLst>
              <a:ext uri="{FF2B5EF4-FFF2-40B4-BE49-F238E27FC236}">
                <a16:creationId xmlns:a16="http://schemas.microsoft.com/office/drawing/2014/main" id="{ACD3EC7A-637B-B7B7-8FDC-73F5D11312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77" y="749048"/>
            <a:ext cx="8107737" cy="3645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5556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05;p39">
            <a:extLst>
              <a:ext uri="{FF2B5EF4-FFF2-40B4-BE49-F238E27FC236}">
                <a16:creationId xmlns:a16="http://schemas.microsoft.com/office/drawing/2014/main" id="{D69804BC-9661-B826-A127-BE7D42DCE4A1}"/>
              </a:ext>
            </a:extLst>
          </p:cNvPr>
          <p:cNvSpPr txBox="1">
            <a:spLocks noGrp="1"/>
          </p:cNvSpPr>
          <p:nvPr>
            <p:ph type="title"/>
          </p:nvPr>
        </p:nvSpPr>
        <p:spPr>
          <a:xfrm>
            <a:off x="1140025" y="462911"/>
            <a:ext cx="5129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Roadmap</a:t>
            </a:r>
            <a:endParaRPr dirty="0"/>
          </a:p>
        </p:txBody>
      </p:sp>
      <p:sp>
        <p:nvSpPr>
          <p:cNvPr id="4" name="Google Shape;406;p39">
            <a:extLst>
              <a:ext uri="{FF2B5EF4-FFF2-40B4-BE49-F238E27FC236}">
                <a16:creationId xmlns:a16="http://schemas.microsoft.com/office/drawing/2014/main" id="{EA03DB2D-331B-1E9E-0C63-6C6C71D91AE6}"/>
              </a:ext>
            </a:extLst>
          </p:cNvPr>
          <p:cNvSpPr txBox="1">
            <a:spLocks/>
          </p:cNvSpPr>
          <p:nvPr/>
        </p:nvSpPr>
        <p:spPr>
          <a:xfrm>
            <a:off x="8229600" y="4281089"/>
            <a:ext cx="609600" cy="609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2</a:t>
            </a:fld>
            <a:endParaRPr lang="en" dirty="0"/>
          </a:p>
        </p:txBody>
      </p:sp>
      <p:sp>
        <p:nvSpPr>
          <p:cNvPr id="5" name="Google Shape;407;p39">
            <a:extLst>
              <a:ext uri="{FF2B5EF4-FFF2-40B4-BE49-F238E27FC236}">
                <a16:creationId xmlns:a16="http://schemas.microsoft.com/office/drawing/2014/main" id="{37C0E82C-5047-E2C2-B4BA-F330C077B064}"/>
              </a:ext>
            </a:extLst>
          </p:cNvPr>
          <p:cNvSpPr/>
          <p:nvPr/>
        </p:nvSpPr>
        <p:spPr>
          <a:xfrm>
            <a:off x="0" y="2194467"/>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 name="Google Shape;408;p39">
            <a:extLst>
              <a:ext uri="{FF2B5EF4-FFF2-40B4-BE49-F238E27FC236}">
                <a16:creationId xmlns:a16="http://schemas.microsoft.com/office/drawing/2014/main" id="{107522AB-B773-2C9A-E709-77A349248AFE}"/>
              </a:ext>
            </a:extLst>
          </p:cNvPr>
          <p:cNvSpPr/>
          <p:nvPr/>
        </p:nvSpPr>
        <p:spPr>
          <a:xfrm>
            <a:off x="0" y="2194467"/>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13" name="Google Shape;415;p39">
            <a:extLst>
              <a:ext uri="{FF2B5EF4-FFF2-40B4-BE49-F238E27FC236}">
                <a16:creationId xmlns:a16="http://schemas.microsoft.com/office/drawing/2014/main" id="{E45FEA78-C1E9-B368-3AA3-19345CD5536B}"/>
              </a:ext>
            </a:extLst>
          </p:cNvPr>
          <p:cNvGrpSpPr/>
          <p:nvPr/>
        </p:nvGrpSpPr>
        <p:grpSpPr>
          <a:xfrm>
            <a:off x="5842489" y="1526840"/>
            <a:ext cx="473400" cy="473400"/>
            <a:chOff x="5842489" y="1703401"/>
            <a:chExt cx="473400" cy="473400"/>
          </a:xfrm>
        </p:grpSpPr>
        <p:sp>
          <p:nvSpPr>
            <p:cNvPr id="14" name="Google Shape;416;p39">
              <a:extLst>
                <a:ext uri="{FF2B5EF4-FFF2-40B4-BE49-F238E27FC236}">
                  <a16:creationId xmlns:a16="http://schemas.microsoft.com/office/drawing/2014/main" id="{534D3D48-5466-1F5D-82BC-FB9D99F8F379}"/>
                </a:ext>
              </a:extLst>
            </p:cNvPr>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15" name="Google Shape;417;p39">
              <a:extLst>
                <a:ext uri="{FF2B5EF4-FFF2-40B4-BE49-F238E27FC236}">
                  <a16:creationId xmlns:a16="http://schemas.microsoft.com/office/drawing/2014/main" id="{6FB183CC-1403-5C35-1373-E32928AC08DB}"/>
                </a:ext>
              </a:extLst>
            </p:cNvPr>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Nunito Sans"/>
                  <a:ea typeface="Nunito Sans"/>
                  <a:cs typeface="Nunito Sans"/>
                  <a:sym typeface="Nunito Sans"/>
                </a:rPr>
                <a:t>5</a:t>
              </a:r>
              <a:endParaRPr sz="600">
                <a:solidFill>
                  <a:schemeClr val="dk1"/>
                </a:solidFill>
                <a:latin typeface="Nunito Sans"/>
                <a:ea typeface="Nunito Sans"/>
                <a:cs typeface="Nunito Sans"/>
                <a:sym typeface="Nunito Sans"/>
              </a:endParaRPr>
            </a:p>
          </p:txBody>
        </p:sp>
      </p:grpSp>
      <p:grpSp>
        <p:nvGrpSpPr>
          <p:cNvPr id="31" name="Google Shape;415;p39">
            <a:extLst>
              <a:ext uri="{FF2B5EF4-FFF2-40B4-BE49-F238E27FC236}">
                <a16:creationId xmlns:a16="http://schemas.microsoft.com/office/drawing/2014/main" id="{E1CF76FB-DD5B-B3FF-E75E-D0887B716754}"/>
              </a:ext>
            </a:extLst>
          </p:cNvPr>
          <p:cNvGrpSpPr/>
          <p:nvPr/>
        </p:nvGrpSpPr>
        <p:grpSpPr>
          <a:xfrm>
            <a:off x="1823679" y="1582266"/>
            <a:ext cx="334744" cy="334744"/>
            <a:chOff x="5911817" y="1772729"/>
            <a:chExt cx="334744" cy="334744"/>
          </a:xfrm>
        </p:grpSpPr>
        <p:sp>
          <p:nvSpPr>
            <p:cNvPr id="32" name="Google Shape;416;p39">
              <a:extLst>
                <a:ext uri="{FF2B5EF4-FFF2-40B4-BE49-F238E27FC236}">
                  <a16:creationId xmlns:a16="http://schemas.microsoft.com/office/drawing/2014/main" id="{282A124B-2CD2-7138-276B-CA6C29388C58}"/>
                </a:ext>
              </a:extLst>
            </p:cNvPr>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33" name="Google Shape;417;p39">
              <a:extLst>
                <a:ext uri="{FF2B5EF4-FFF2-40B4-BE49-F238E27FC236}">
                  <a16:creationId xmlns:a16="http://schemas.microsoft.com/office/drawing/2014/main" id="{47FC1313-4668-BA74-C868-6C35CD6070BD}"/>
                </a:ext>
              </a:extLst>
            </p:cNvPr>
            <p:cNvSpPr/>
            <p:nvPr/>
          </p:nvSpPr>
          <p:spPr>
            <a:xfrm>
              <a:off x="5989837" y="1823730"/>
              <a:ext cx="172428" cy="212237"/>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1"/>
                  </a:solidFill>
                  <a:latin typeface="Nunito Sans"/>
                  <a:ea typeface="Nunito Sans"/>
                  <a:cs typeface="Nunito Sans"/>
                  <a:sym typeface="Nunito Sans"/>
                </a:rPr>
                <a:t>1</a:t>
              </a:r>
              <a:endParaRPr sz="600" dirty="0">
                <a:solidFill>
                  <a:schemeClr val="dk1"/>
                </a:solidFill>
                <a:latin typeface="Nunito Sans"/>
                <a:ea typeface="Nunito Sans"/>
                <a:cs typeface="Nunito Sans"/>
                <a:sym typeface="Nunito Sans"/>
              </a:endParaRPr>
            </a:p>
          </p:txBody>
        </p:sp>
      </p:grpSp>
      <p:grpSp>
        <p:nvGrpSpPr>
          <p:cNvPr id="43" name="Google Shape;415;p39">
            <a:extLst>
              <a:ext uri="{FF2B5EF4-FFF2-40B4-BE49-F238E27FC236}">
                <a16:creationId xmlns:a16="http://schemas.microsoft.com/office/drawing/2014/main" id="{F36E6D75-B88B-2206-1DF9-09A9981FCA35}"/>
              </a:ext>
            </a:extLst>
          </p:cNvPr>
          <p:cNvGrpSpPr/>
          <p:nvPr/>
        </p:nvGrpSpPr>
        <p:grpSpPr>
          <a:xfrm>
            <a:off x="3867748" y="1635259"/>
            <a:ext cx="334744" cy="334744"/>
            <a:chOff x="5911817" y="1772729"/>
            <a:chExt cx="334744" cy="334744"/>
          </a:xfrm>
        </p:grpSpPr>
        <p:sp>
          <p:nvSpPr>
            <p:cNvPr id="44" name="Google Shape;416;p39">
              <a:extLst>
                <a:ext uri="{FF2B5EF4-FFF2-40B4-BE49-F238E27FC236}">
                  <a16:creationId xmlns:a16="http://schemas.microsoft.com/office/drawing/2014/main" id="{E9C1804A-FB5B-4216-599F-FB129F2A9993}"/>
                </a:ext>
              </a:extLst>
            </p:cNvPr>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45" name="Google Shape;417;p39">
              <a:extLst>
                <a:ext uri="{FF2B5EF4-FFF2-40B4-BE49-F238E27FC236}">
                  <a16:creationId xmlns:a16="http://schemas.microsoft.com/office/drawing/2014/main" id="{67A8374F-8801-FAF0-048B-41A984DEE74C}"/>
                </a:ext>
              </a:extLst>
            </p:cNvPr>
            <p:cNvSpPr/>
            <p:nvPr/>
          </p:nvSpPr>
          <p:spPr>
            <a:xfrm>
              <a:off x="5989837" y="1823730"/>
              <a:ext cx="172428" cy="212237"/>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1"/>
                  </a:solidFill>
                  <a:latin typeface="Nunito Sans"/>
                  <a:ea typeface="Nunito Sans"/>
                  <a:cs typeface="Nunito Sans"/>
                  <a:sym typeface="Nunito Sans"/>
                </a:rPr>
                <a:t>3</a:t>
              </a:r>
              <a:endParaRPr sz="600" dirty="0">
                <a:solidFill>
                  <a:schemeClr val="dk1"/>
                </a:solidFill>
                <a:latin typeface="Nunito Sans"/>
                <a:ea typeface="Nunito Sans"/>
                <a:cs typeface="Nunito Sans"/>
                <a:sym typeface="Nunito Sans"/>
              </a:endParaRPr>
            </a:p>
          </p:txBody>
        </p:sp>
      </p:grpSp>
      <p:grpSp>
        <p:nvGrpSpPr>
          <p:cNvPr id="46" name="Google Shape;415;p39">
            <a:extLst>
              <a:ext uri="{FF2B5EF4-FFF2-40B4-BE49-F238E27FC236}">
                <a16:creationId xmlns:a16="http://schemas.microsoft.com/office/drawing/2014/main" id="{C57DF5B4-8DC5-7FF1-B879-44B39474555C}"/>
              </a:ext>
            </a:extLst>
          </p:cNvPr>
          <p:cNvGrpSpPr/>
          <p:nvPr/>
        </p:nvGrpSpPr>
        <p:grpSpPr>
          <a:xfrm rot="10800000">
            <a:off x="2905217" y="3454175"/>
            <a:ext cx="334744" cy="384015"/>
            <a:chOff x="5911817" y="1772729"/>
            <a:chExt cx="334744" cy="334744"/>
          </a:xfrm>
        </p:grpSpPr>
        <p:sp>
          <p:nvSpPr>
            <p:cNvPr id="47" name="Google Shape;416;p39">
              <a:extLst>
                <a:ext uri="{FF2B5EF4-FFF2-40B4-BE49-F238E27FC236}">
                  <a16:creationId xmlns:a16="http://schemas.microsoft.com/office/drawing/2014/main" id="{5D208BA1-11DA-68FE-0C22-6EFC50630412}"/>
                </a:ext>
              </a:extLst>
            </p:cNvPr>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48" name="Google Shape;417;p39">
              <a:extLst>
                <a:ext uri="{FF2B5EF4-FFF2-40B4-BE49-F238E27FC236}">
                  <a16:creationId xmlns:a16="http://schemas.microsoft.com/office/drawing/2014/main" id="{C32107CB-0349-09FF-ACF6-81F56438F80E}"/>
                </a:ext>
              </a:extLst>
            </p:cNvPr>
            <p:cNvSpPr/>
            <p:nvPr/>
          </p:nvSpPr>
          <p:spPr>
            <a:xfrm rot="10408738">
              <a:off x="5962662" y="1888992"/>
              <a:ext cx="233054" cy="14367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IN" sz="600" dirty="0">
                  <a:solidFill>
                    <a:schemeClr val="dk1"/>
                  </a:solidFill>
                  <a:latin typeface="Nunito Sans"/>
                  <a:ea typeface="Nunito Sans"/>
                  <a:cs typeface="Nunito Sans"/>
                  <a:sym typeface="Nunito Sans"/>
                </a:rPr>
                <a:t>2</a:t>
              </a:r>
              <a:endParaRPr sz="600" dirty="0">
                <a:solidFill>
                  <a:schemeClr val="dk1"/>
                </a:solidFill>
                <a:latin typeface="Nunito Sans"/>
                <a:ea typeface="Nunito Sans"/>
                <a:cs typeface="Nunito Sans"/>
                <a:sym typeface="Nunito Sans"/>
              </a:endParaRPr>
            </a:p>
          </p:txBody>
        </p:sp>
      </p:grpSp>
      <p:grpSp>
        <p:nvGrpSpPr>
          <p:cNvPr id="49" name="Google Shape;415;p39">
            <a:extLst>
              <a:ext uri="{FF2B5EF4-FFF2-40B4-BE49-F238E27FC236}">
                <a16:creationId xmlns:a16="http://schemas.microsoft.com/office/drawing/2014/main" id="{BCE3DB57-2F4C-0513-CF07-8A280DBABC1C}"/>
              </a:ext>
            </a:extLst>
          </p:cNvPr>
          <p:cNvGrpSpPr/>
          <p:nvPr/>
        </p:nvGrpSpPr>
        <p:grpSpPr>
          <a:xfrm rot="10800000">
            <a:off x="4945678" y="3444431"/>
            <a:ext cx="334744" cy="384015"/>
            <a:chOff x="5911817" y="1772729"/>
            <a:chExt cx="334744" cy="334744"/>
          </a:xfrm>
        </p:grpSpPr>
        <p:sp>
          <p:nvSpPr>
            <p:cNvPr id="50" name="Google Shape;416;p39">
              <a:extLst>
                <a:ext uri="{FF2B5EF4-FFF2-40B4-BE49-F238E27FC236}">
                  <a16:creationId xmlns:a16="http://schemas.microsoft.com/office/drawing/2014/main" id="{75942F3D-25AC-56F2-F06F-CA02186A2DC0}"/>
                </a:ext>
              </a:extLst>
            </p:cNvPr>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51" name="Google Shape;417;p39">
              <a:extLst>
                <a:ext uri="{FF2B5EF4-FFF2-40B4-BE49-F238E27FC236}">
                  <a16:creationId xmlns:a16="http://schemas.microsoft.com/office/drawing/2014/main" id="{E97F71C3-E4AD-E8FD-4FC4-272931F5CA12}"/>
                </a:ext>
              </a:extLst>
            </p:cNvPr>
            <p:cNvSpPr/>
            <p:nvPr/>
          </p:nvSpPr>
          <p:spPr>
            <a:xfrm rot="10408738">
              <a:off x="5962662" y="1888992"/>
              <a:ext cx="233054" cy="14367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IN" sz="600" dirty="0">
                  <a:solidFill>
                    <a:schemeClr val="dk1"/>
                  </a:solidFill>
                  <a:latin typeface="Nunito Sans"/>
                  <a:ea typeface="Nunito Sans"/>
                  <a:cs typeface="Nunito Sans"/>
                  <a:sym typeface="Nunito Sans"/>
                </a:rPr>
                <a:t>4</a:t>
              </a:r>
              <a:endParaRPr sz="600" dirty="0">
                <a:solidFill>
                  <a:schemeClr val="dk1"/>
                </a:solidFill>
                <a:latin typeface="Nunito Sans"/>
                <a:ea typeface="Nunito Sans"/>
                <a:cs typeface="Nunito Sans"/>
                <a:sym typeface="Nunito Sans"/>
              </a:endParaRPr>
            </a:p>
          </p:txBody>
        </p:sp>
      </p:grpSp>
      <p:grpSp>
        <p:nvGrpSpPr>
          <p:cNvPr id="52" name="Google Shape;415;p39">
            <a:extLst>
              <a:ext uri="{FF2B5EF4-FFF2-40B4-BE49-F238E27FC236}">
                <a16:creationId xmlns:a16="http://schemas.microsoft.com/office/drawing/2014/main" id="{9A5407D5-F52E-6604-4B4E-908992565E80}"/>
              </a:ext>
            </a:extLst>
          </p:cNvPr>
          <p:cNvGrpSpPr/>
          <p:nvPr/>
        </p:nvGrpSpPr>
        <p:grpSpPr>
          <a:xfrm rot="10800000">
            <a:off x="6989108" y="3413639"/>
            <a:ext cx="334744" cy="384015"/>
            <a:chOff x="5911817" y="1772729"/>
            <a:chExt cx="334744" cy="334744"/>
          </a:xfrm>
        </p:grpSpPr>
        <p:sp>
          <p:nvSpPr>
            <p:cNvPr id="53" name="Google Shape;416;p39">
              <a:extLst>
                <a:ext uri="{FF2B5EF4-FFF2-40B4-BE49-F238E27FC236}">
                  <a16:creationId xmlns:a16="http://schemas.microsoft.com/office/drawing/2014/main" id="{D48E49F9-3A44-B43E-A3FD-92BE426E7E9A}"/>
                </a:ext>
              </a:extLst>
            </p:cNvPr>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54" name="Google Shape;417;p39">
              <a:extLst>
                <a:ext uri="{FF2B5EF4-FFF2-40B4-BE49-F238E27FC236}">
                  <a16:creationId xmlns:a16="http://schemas.microsoft.com/office/drawing/2014/main" id="{181EB294-3E5D-5D99-159E-2DD501AF1F7D}"/>
                </a:ext>
              </a:extLst>
            </p:cNvPr>
            <p:cNvSpPr/>
            <p:nvPr/>
          </p:nvSpPr>
          <p:spPr>
            <a:xfrm rot="10408738">
              <a:off x="5962662" y="1888992"/>
              <a:ext cx="233054" cy="14367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IN" sz="600" dirty="0">
                  <a:solidFill>
                    <a:schemeClr val="dk1"/>
                  </a:solidFill>
                  <a:latin typeface="Nunito Sans"/>
                  <a:ea typeface="Nunito Sans"/>
                  <a:cs typeface="Nunito Sans"/>
                  <a:sym typeface="Nunito Sans"/>
                </a:rPr>
                <a:t>6</a:t>
              </a:r>
              <a:endParaRPr sz="600" dirty="0">
                <a:solidFill>
                  <a:schemeClr val="dk1"/>
                </a:solidFill>
                <a:latin typeface="Nunito Sans"/>
                <a:ea typeface="Nunito Sans"/>
                <a:cs typeface="Nunito Sans"/>
                <a:sym typeface="Nunito Sans"/>
              </a:endParaRPr>
            </a:p>
          </p:txBody>
        </p:sp>
      </p:grpSp>
      <p:sp>
        <p:nvSpPr>
          <p:cNvPr id="55" name="Google Shape;405;p39">
            <a:extLst>
              <a:ext uri="{FF2B5EF4-FFF2-40B4-BE49-F238E27FC236}">
                <a16:creationId xmlns:a16="http://schemas.microsoft.com/office/drawing/2014/main" id="{00D40C23-BD5B-7414-0E8E-538643ABC00A}"/>
              </a:ext>
            </a:extLst>
          </p:cNvPr>
          <p:cNvSpPr txBox="1">
            <a:spLocks/>
          </p:cNvSpPr>
          <p:nvPr/>
        </p:nvSpPr>
        <p:spPr>
          <a:xfrm>
            <a:off x="929254" y="1137980"/>
            <a:ext cx="1889215"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1pPr>
            <a:lvl2pPr marR="0" lvl="1"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2pPr>
            <a:lvl3pPr marR="0" lvl="2"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3pPr>
            <a:lvl4pPr marR="0" lvl="3"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4pPr>
            <a:lvl5pPr marR="0" lvl="4"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5pPr>
            <a:lvl6pPr marR="0" lvl="5"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6pPr>
            <a:lvl7pPr marR="0" lvl="6"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7pPr>
            <a:lvl8pPr marR="0" lvl="7"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8pPr>
            <a:lvl9pPr marR="0" lvl="8"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9pPr>
          </a:lstStyle>
          <a:p>
            <a:pPr algn="l"/>
            <a:r>
              <a:rPr lang="en-IN" sz="1800" dirty="0"/>
              <a:t>Introduction</a:t>
            </a:r>
          </a:p>
        </p:txBody>
      </p:sp>
      <p:sp>
        <p:nvSpPr>
          <p:cNvPr id="56" name="Google Shape;405;p39">
            <a:extLst>
              <a:ext uri="{FF2B5EF4-FFF2-40B4-BE49-F238E27FC236}">
                <a16:creationId xmlns:a16="http://schemas.microsoft.com/office/drawing/2014/main" id="{164D7394-3489-6F72-F4BB-0A7CC95BFD01}"/>
              </a:ext>
            </a:extLst>
          </p:cNvPr>
          <p:cNvSpPr txBox="1">
            <a:spLocks/>
          </p:cNvSpPr>
          <p:nvPr/>
        </p:nvSpPr>
        <p:spPr>
          <a:xfrm>
            <a:off x="3327212" y="1116918"/>
            <a:ext cx="1889215"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1pPr>
            <a:lvl2pPr marR="0" lvl="1"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2pPr>
            <a:lvl3pPr marR="0" lvl="2"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3pPr>
            <a:lvl4pPr marR="0" lvl="3"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4pPr>
            <a:lvl5pPr marR="0" lvl="4"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5pPr>
            <a:lvl6pPr marR="0" lvl="5"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6pPr>
            <a:lvl7pPr marR="0" lvl="6"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7pPr>
            <a:lvl8pPr marR="0" lvl="7"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8pPr>
            <a:lvl9pPr marR="0" lvl="8"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9pPr>
          </a:lstStyle>
          <a:p>
            <a:pPr algn="l"/>
            <a:r>
              <a:rPr lang="en-IN" sz="1800" dirty="0"/>
              <a:t>Design Flow</a:t>
            </a:r>
          </a:p>
        </p:txBody>
      </p:sp>
      <p:sp>
        <p:nvSpPr>
          <p:cNvPr id="57" name="Google Shape;405;p39">
            <a:extLst>
              <a:ext uri="{FF2B5EF4-FFF2-40B4-BE49-F238E27FC236}">
                <a16:creationId xmlns:a16="http://schemas.microsoft.com/office/drawing/2014/main" id="{ED7E7DEA-9BAE-46FA-920A-EEF8C80F7EF3}"/>
              </a:ext>
            </a:extLst>
          </p:cNvPr>
          <p:cNvSpPr txBox="1">
            <a:spLocks/>
          </p:cNvSpPr>
          <p:nvPr/>
        </p:nvSpPr>
        <p:spPr>
          <a:xfrm>
            <a:off x="1866472" y="3807370"/>
            <a:ext cx="2412233"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1pPr>
            <a:lvl2pPr marR="0" lvl="1"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2pPr>
            <a:lvl3pPr marR="0" lvl="2"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3pPr>
            <a:lvl4pPr marR="0" lvl="3"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4pPr>
            <a:lvl5pPr marR="0" lvl="4"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5pPr>
            <a:lvl6pPr marR="0" lvl="5"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6pPr>
            <a:lvl7pPr marR="0" lvl="6"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7pPr>
            <a:lvl8pPr marR="0" lvl="7"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8pPr>
            <a:lvl9pPr marR="0" lvl="8"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9pPr>
          </a:lstStyle>
          <a:p>
            <a:pPr algn="l"/>
            <a:r>
              <a:rPr lang="en-IN" sz="1800" dirty="0"/>
              <a:t>Idea/Approach</a:t>
            </a:r>
          </a:p>
        </p:txBody>
      </p:sp>
      <p:sp>
        <p:nvSpPr>
          <p:cNvPr id="58" name="Google Shape;405;p39">
            <a:extLst>
              <a:ext uri="{FF2B5EF4-FFF2-40B4-BE49-F238E27FC236}">
                <a16:creationId xmlns:a16="http://schemas.microsoft.com/office/drawing/2014/main" id="{0C321CD4-EBF8-1A7F-594F-ED39EF98AEE3}"/>
              </a:ext>
            </a:extLst>
          </p:cNvPr>
          <p:cNvSpPr txBox="1">
            <a:spLocks/>
          </p:cNvSpPr>
          <p:nvPr/>
        </p:nvSpPr>
        <p:spPr>
          <a:xfrm>
            <a:off x="4271820" y="3789946"/>
            <a:ext cx="2412233"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1pPr>
            <a:lvl2pPr marR="0" lvl="1"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2pPr>
            <a:lvl3pPr marR="0" lvl="2"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3pPr>
            <a:lvl4pPr marR="0" lvl="3"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4pPr>
            <a:lvl5pPr marR="0" lvl="4"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5pPr>
            <a:lvl6pPr marR="0" lvl="5"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6pPr>
            <a:lvl7pPr marR="0" lvl="6"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7pPr>
            <a:lvl8pPr marR="0" lvl="7"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8pPr>
            <a:lvl9pPr marR="0" lvl="8"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9pPr>
          </a:lstStyle>
          <a:p>
            <a:pPr algn="l"/>
            <a:r>
              <a:rPr lang="en-IN" sz="1800" dirty="0"/>
              <a:t>Implementation</a:t>
            </a:r>
          </a:p>
        </p:txBody>
      </p:sp>
      <p:sp>
        <p:nvSpPr>
          <p:cNvPr id="59" name="Google Shape;405;p39">
            <a:extLst>
              <a:ext uri="{FF2B5EF4-FFF2-40B4-BE49-F238E27FC236}">
                <a16:creationId xmlns:a16="http://schemas.microsoft.com/office/drawing/2014/main" id="{02105A51-F341-61C1-F3EF-B731F365B41E}"/>
              </a:ext>
            </a:extLst>
          </p:cNvPr>
          <p:cNvSpPr txBox="1">
            <a:spLocks/>
          </p:cNvSpPr>
          <p:nvPr/>
        </p:nvSpPr>
        <p:spPr>
          <a:xfrm>
            <a:off x="5441521" y="1142075"/>
            <a:ext cx="1889215"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1pPr>
            <a:lvl2pPr marR="0" lvl="1"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2pPr>
            <a:lvl3pPr marR="0" lvl="2"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3pPr>
            <a:lvl4pPr marR="0" lvl="3"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4pPr>
            <a:lvl5pPr marR="0" lvl="4"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5pPr>
            <a:lvl6pPr marR="0" lvl="5"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6pPr>
            <a:lvl7pPr marR="0" lvl="6"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7pPr>
            <a:lvl8pPr marR="0" lvl="7"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8pPr>
            <a:lvl9pPr marR="0" lvl="8"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9pPr>
          </a:lstStyle>
          <a:p>
            <a:pPr algn="l"/>
            <a:r>
              <a:rPr lang="en-IN" sz="1800" dirty="0"/>
              <a:t>Results</a:t>
            </a:r>
          </a:p>
        </p:txBody>
      </p:sp>
      <p:sp>
        <p:nvSpPr>
          <p:cNvPr id="60" name="Google Shape;405;p39">
            <a:extLst>
              <a:ext uri="{FF2B5EF4-FFF2-40B4-BE49-F238E27FC236}">
                <a16:creationId xmlns:a16="http://schemas.microsoft.com/office/drawing/2014/main" id="{15F551CB-823B-4327-4326-74E609D193D8}"/>
              </a:ext>
            </a:extLst>
          </p:cNvPr>
          <p:cNvSpPr txBox="1">
            <a:spLocks/>
          </p:cNvSpPr>
          <p:nvPr/>
        </p:nvSpPr>
        <p:spPr>
          <a:xfrm>
            <a:off x="6899391" y="3813693"/>
            <a:ext cx="2028619"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1pPr>
            <a:lvl2pPr marR="0" lvl="1"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2pPr>
            <a:lvl3pPr marR="0" lvl="2"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3pPr>
            <a:lvl4pPr marR="0" lvl="3"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4pPr>
            <a:lvl5pPr marR="0" lvl="4"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5pPr>
            <a:lvl6pPr marR="0" lvl="5"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6pPr>
            <a:lvl7pPr marR="0" lvl="6"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7pPr>
            <a:lvl8pPr marR="0" lvl="7"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8pPr>
            <a:lvl9pPr marR="0" lvl="8"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9pPr>
          </a:lstStyle>
          <a:p>
            <a:pPr algn="l"/>
            <a:r>
              <a:rPr lang="en-IN" sz="1800" dirty="0"/>
              <a:t>Team Details</a:t>
            </a:r>
          </a:p>
        </p:txBody>
      </p:sp>
    </p:spTree>
    <p:extLst>
      <p:ext uri="{BB962C8B-B14F-4D97-AF65-F5344CB8AC3E}">
        <p14:creationId xmlns:p14="http://schemas.microsoft.com/office/powerpoint/2010/main" val="852259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3074" name="Picture 1">
            <a:extLst>
              <a:ext uri="{FF2B5EF4-FFF2-40B4-BE49-F238E27FC236}">
                <a16:creationId xmlns:a16="http://schemas.microsoft.com/office/drawing/2014/main" id="{902190BA-BEC4-E575-3B4B-F5CDCC650F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905" y="815085"/>
            <a:ext cx="7142113" cy="3890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0781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3" name="Google Shape;270;p28">
            <a:extLst>
              <a:ext uri="{FF2B5EF4-FFF2-40B4-BE49-F238E27FC236}">
                <a16:creationId xmlns:a16="http://schemas.microsoft.com/office/drawing/2014/main" id="{8DFCB5B4-FD28-929C-77EB-666CB6A6414A}"/>
              </a:ext>
            </a:extLst>
          </p:cNvPr>
          <p:cNvSpPr/>
          <p:nvPr/>
        </p:nvSpPr>
        <p:spPr>
          <a:xfrm>
            <a:off x="2849922" y="22303"/>
            <a:ext cx="3640088" cy="617035"/>
          </a:xfrm>
          <a:prstGeom prst="chevron">
            <a:avLst>
              <a:gd name="adj" fmla="val 50000"/>
            </a:avLst>
          </a:prstGeom>
          <a:solidFill>
            <a:srgbClr val="FFFF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3200" b="1" dirty="0">
                <a:solidFill>
                  <a:schemeClr val="tx2"/>
                </a:solidFill>
                <a:latin typeface="Krone One"/>
                <a:ea typeface="Lexend Deca"/>
                <a:cs typeface="Lexend Deca"/>
                <a:sym typeface="Lexend Deca"/>
              </a:rPr>
              <a:t>Home Web Page</a:t>
            </a:r>
            <a:endParaRPr sz="3200" b="1" dirty="0">
              <a:solidFill>
                <a:schemeClr val="tx2"/>
              </a:solidFill>
              <a:latin typeface="Krone One"/>
              <a:ea typeface="Lexend Deca"/>
              <a:cs typeface="Lexend Deca"/>
              <a:sym typeface="Lexend Deca"/>
            </a:endParaRPr>
          </a:p>
        </p:txBody>
      </p:sp>
      <p:pic>
        <p:nvPicPr>
          <p:cNvPr id="4098" name="Picture 1">
            <a:extLst>
              <a:ext uri="{FF2B5EF4-FFF2-40B4-BE49-F238E27FC236}">
                <a16:creationId xmlns:a16="http://schemas.microsoft.com/office/drawing/2014/main" id="{0B712FC8-5160-C1FC-5DE6-20D1F8138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9338"/>
            <a:ext cx="9144000" cy="450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1177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3" name="Google Shape;270;p28">
            <a:extLst>
              <a:ext uri="{FF2B5EF4-FFF2-40B4-BE49-F238E27FC236}">
                <a16:creationId xmlns:a16="http://schemas.microsoft.com/office/drawing/2014/main" id="{8DFCB5B4-FD28-929C-77EB-666CB6A6414A}"/>
              </a:ext>
            </a:extLst>
          </p:cNvPr>
          <p:cNvSpPr/>
          <p:nvPr/>
        </p:nvSpPr>
        <p:spPr>
          <a:xfrm>
            <a:off x="2522820" y="66909"/>
            <a:ext cx="3699560" cy="453482"/>
          </a:xfrm>
          <a:prstGeom prst="chevron">
            <a:avLst>
              <a:gd name="adj" fmla="val 50000"/>
            </a:avLst>
          </a:prstGeom>
          <a:solidFill>
            <a:srgbClr val="FFFF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IN" sz="3200" b="1" dirty="0">
                <a:solidFill>
                  <a:schemeClr val="tx2"/>
                </a:solidFill>
                <a:latin typeface="Krone One"/>
                <a:ea typeface="Lexend Deca"/>
                <a:cs typeface="Lexend Deca"/>
                <a:sym typeface="Lexend Deca"/>
              </a:rPr>
              <a:t>Login Page</a:t>
            </a:r>
            <a:endParaRPr sz="3200" b="1" dirty="0">
              <a:solidFill>
                <a:schemeClr val="tx2"/>
              </a:solidFill>
              <a:latin typeface="Krone One"/>
              <a:ea typeface="Lexend Deca"/>
              <a:cs typeface="Lexend Deca"/>
              <a:sym typeface="Lexend Deca"/>
            </a:endParaRPr>
          </a:p>
        </p:txBody>
      </p:sp>
      <p:pic>
        <p:nvPicPr>
          <p:cNvPr id="5122" name="Picture 1">
            <a:extLst>
              <a:ext uri="{FF2B5EF4-FFF2-40B4-BE49-F238E27FC236}">
                <a16:creationId xmlns:a16="http://schemas.microsoft.com/office/drawing/2014/main" id="{1EF8424A-B012-8412-E765-EF9458B9D9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88"/>
          <a:stretch/>
        </p:blipFill>
        <p:spPr bwMode="auto">
          <a:xfrm>
            <a:off x="0" y="520391"/>
            <a:ext cx="9144000" cy="462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3343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3" name="Google Shape;270;p28">
            <a:extLst>
              <a:ext uri="{FF2B5EF4-FFF2-40B4-BE49-F238E27FC236}">
                <a16:creationId xmlns:a16="http://schemas.microsoft.com/office/drawing/2014/main" id="{8DFCB5B4-FD28-929C-77EB-666CB6A6414A}"/>
              </a:ext>
            </a:extLst>
          </p:cNvPr>
          <p:cNvSpPr/>
          <p:nvPr/>
        </p:nvSpPr>
        <p:spPr>
          <a:xfrm>
            <a:off x="2522820" y="66909"/>
            <a:ext cx="3699560" cy="453482"/>
          </a:xfrm>
          <a:prstGeom prst="chevron">
            <a:avLst>
              <a:gd name="adj" fmla="val 50000"/>
            </a:avLst>
          </a:prstGeom>
          <a:solidFill>
            <a:srgbClr val="FFFF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IN" sz="3200" b="1" dirty="0">
                <a:solidFill>
                  <a:schemeClr val="tx2"/>
                </a:solidFill>
                <a:latin typeface="Krone One"/>
                <a:ea typeface="Lexend Deca"/>
                <a:cs typeface="Lexend Deca"/>
                <a:sym typeface="Lexend Deca"/>
              </a:rPr>
              <a:t>Register Page</a:t>
            </a:r>
            <a:endParaRPr sz="3200" b="1" dirty="0">
              <a:solidFill>
                <a:schemeClr val="tx2"/>
              </a:solidFill>
              <a:latin typeface="Krone One"/>
              <a:ea typeface="Lexend Deca"/>
              <a:cs typeface="Lexend Deca"/>
              <a:sym typeface="Lexend Deca"/>
            </a:endParaRPr>
          </a:p>
        </p:txBody>
      </p:sp>
      <p:pic>
        <p:nvPicPr>
          <p:cNvPr id="6146" name="Picture 1">
            <a:extLst>
              <a:ext uri="{FF2B5EF4-FFF2-40B4-BE49-F238E27FC236}">
                <a16:creationId xmlns:a16="http://schemas.microsoft.com/office/drawing/2014/main" id="{141FBFB1-9690-9CB5-62A5-16049C05B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391"/>
            <a:ext cx="9144000" cy="462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6705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3" name="Google Shape;270;p28">
            <a:extLst>
              <a:ext uri="{FF2B5EF4-FFF2-40B4-BE49-F238E27FC236}">
                <a16:creationId xmlns:a16="http://schemas.microsoft.com/office/drawing/2014/main" id="{8DFCB5B4-FD28-929C-77EB-666CB6A6414A}"/>
              </a:ext>
            </a:extLst>
          </p:cNvPr>
          <p:cNvSpPr/>
          <p:nvPr/>
        </p:nvSpPr>
        <p:spPr>
          <a:xfrm>
            <a:off x="2522820" y="66909"/>
            <a:ext cx="3699560" cy="453482"/>
          </a:xfrm>
          <a:prstGeom prst="chevron">
            <a:avLst>
              <a:gd name="adj" fmla="val 50000"/>
            </a:avLst>
          </a:prstGeom>
          <a:solidFill>
            <a:srgbClr val="FFFF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IN" sz="3200" b="1" dirty="0">
                <a:solidFill>
                  <a:schemeClr val="tx2"/>
                </a:solidFill>
                <a:latin typeface="Krone One"/>
                <a:ea typeface="Lexend Deca"/>
                <a:cs typeface="Lexend Deca"/>
                <a:sym typeface="Lexend Deca"/>
              </a:rPr>
              <a:t>Add Donor Page</a:t>
            </a:r>
            <a:endParaRPr sz="3200" b="1" dirty="0">
              <a:solidFill>
                <a:schemeClr val="tx2"/>
              </a:solidFill>
              <a:latin typeface="Krone One"/>
              <a:ea typeface="Lexend Deca"/>
              <a:cs typeface="Lexend Deca"/>
              <a:sym typeface="Lexend Deca"/>
            </a:endParaRPr>
          </a:p>
        </p:txBody>
      </p:sp>
      <p:pic>
        <p:nvPicPr>
          <p:cNvPr id="7170" name="Picture 1">
            <a:extLst>
              <a:ext uri="{FF2B5EF4-FFF2-40B4-BE49-F238E27FC236}">
                <a16:creationId xmlns:a16="http://schemas.microsoft.com/office/drawing/2014/main" id="{A0DA89EC-9150-3543-FE09-8AA00A500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5" y="594732"/>
            <a:ext cx="9128745" cy="4548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4565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3" name="Google Shape;270;p28">
            <a:extLst>
              <a:ext uri="{FF2B5EF4-FFF2-40B4-BE49-F238E27FC236}">
                <a16:creationId xmlns:a16="http://schemas.microsoft.com/office/drawing/2014/main" id="{8DFCB5B4-FD28-929C-77EB-666CB6A6414A}"/>
              </a:ext>
            </a:extLst>
          </p:cNvPr>
          <p:cNvSpPr/>
          <p:nvPr/>
        </p:nvSpPr>
        <p:spPr>
          <a:xfrm>
            <a:off x="2522819" y="66909"/>
            <a:ext cx="5045141" cy="453482"/>
          </a:xfrm>
          <a:prstGeom prst="chevron">
            <a:avLst>
              <a:gd name="adj" fmla="val 50000"/>
            </a:avLst>
          </a:prstGeom>
          <a:solidFill>
            <a:srgbClr val="FFFF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IN" sz="3200" b="1" dirty="0">
                <a:solidFill>
                  <a:schemeClr val="tx2"/>
                </a:solidFill>
                <a:latin typeface="Krone One"/>
                <a:ea typeface="Lexend Deca"/>
                <a:cs typeface="Lexend Deca"/>
                <a:sym typeface="Lexend Deca"/>
              </a:rPr>
              <a:t>Update Donor Details Page</a:t>
            </a:r>
            <a:endParaRPr sz="3200" b="1" dirty="0">
              <a:solidFill>
                <a:schemeClr val="tx2"/>
              </a:solidFill>
              <a:latin typeface="Krone One"/>
              <a:ea typeface="Lexend Deca"/>
              <a:cs typeface="Lexend Deca"/>
              <a:sym typeface="Lexend Deca"/>
            </a:endParaRPr>
          </a:p>
        </p:txBody>
      </p:sp>
      <p:pic>
        <p:nvPicPr>
          <p:cNvPr id="8194" name="Picture 1">
            <a:extLst>
              <a:ext uri="{FF2B5EF4-FFF2-40B4-BE49-F238E27FC236}">
                <a16:creationId xmlns:a16="http://schemas.microsoft.com/office/drawing/2014/main" id="{30704560-D5A0-C2C5-4312-E063B8195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7643"/>
            <a:ext cx="9144000" cy="4515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5838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3" name="Google Shape;270;p28">
            <a:extLst>
              <a:ext uri="{FF2B5EF4-FFF2-40B4-BE49-F238E27FC236}">
                <a16:creationId xmlns:a16="http://schemas.microsoft.com/office/drawing/2014/main" id="{8DFCB5B4-FD28-929C-77EB-666CB6A6414A}"/>
              </a:ext>
            </a:extLst>
          </p:cNvPr>
          <p:cNvSpPr/>
          <p:nvPr/>
        </p:nvSpPr>
        <p:spPr>
          <a:xfrm>
            <a:off x="2522819" y="66909"/>
            <a:ext cx="5045141" cy="453482"/>
          </a:xfrm>
          <a:prstGeom prst="chevron">
            <a:avLst>
              <a:gd name="adj" fmla="val 50000"/>
            </a:avLst>
          </a:prstGeom>
          <a:solidFill>
            <a:srgbClr val="FFFF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IN" sz="3200" b="1" dirty="0">
                <a:solidFill>
                  <a:schemeClr val="tx2"/>
                </a:solidFill>
                <a:latin typeface="Krone One"/>
                <a:ea typeface="Lexend Deca"/>
                <a:cs typeface="Lexend Deca"/>
                <a:sym typeface="Lexend Deca"/>
              </a:rPr>
              <a:t>Delete Donor Page</a:t>
            </a:r>
            <a:endParaRPr sz="3200" b="1" dirty="0">
              <a:solidFill>
                <a:schemeClr val="tx2"/>
              </a:solidFill>
              <a:latin typeface="Krone One"/>
              <a:ea typeface="Lexend Deca"/>
              <a:cs typeface="Lexend Deca"/>
              <a:sym typeface="Lexend Deca"/>
            </a:endParaRPr>
          </a:p>
        </p:txBody>
      </p:sp>
      <p:pic>
        <p:nvPicPr>
          <p:cNvPr id="9218" name="Picture 1">
            <a:extLst>
              <a:ext uri="{FF2B5EF4-FFF2-40B4-BE49-F238E27FC236}">
                <a16:creationId xmlns:a16="http://schemas.microsoft.com/office/drawing/2014/main" id="{1277383E-015F-3F74-1A2F-4DF7BBC54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6928"/>
            <a:ext cx="9144000" cy="453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3871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3" name="Google Shape;270;p28">
            <a:extLst>
              <a:ext uri="{FF2B5EF4-FFF2-40B4-BE49-F238E27FC236}">
                <a16:creationId xmlns:a16="http://schemas.microsoft.com/office/drawing/2014/main" id="{8DFCB5B4-FD28-929C-77EB-666CB6A6414A}"/>
              </a:ext>
            </a:extLst>
          </p:cNvPr>
          <p:cNvSpPr/>
          <p:nvPr/>
        </p:nvSpPr>
        <p:spPr>
          <a:xfrm>
            <a:off x="2522819" y="66909"/>
            <a:ext cx="5045141" cy="453482"/>
          </a:xfrm>
          <a:prstGeom prst="chevron">
            <a:avLst>
              <a:gd name="adj" fmla="val 50000"/>
            </a:avLst>
          </a:prstGeom>
          <a:solidFill>
            <a:srgbClr val="FFFF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IN" sz="3200" b="1" dirty="0">
                <a:solidFill>
                  <a:schemeClr val="tx2"/>
                </a:solidFill>
                <a:latin typeface="Krone One"/>
                <a:ea typeface="Lexend Deca"/>
                <a:cs typeface="Lexend Deca"/>
                <a:sym typeface="Lexend Deca"/>
              </a:rPr>
              <a:t>Search by Location Page</a:t>
            </a:r>
            <a:endParaRPr sz="3200" b="1" dirty="0">
              <a:solidFill>
                <a:schemeClr val="tx2"/>
              </a:solidFill>
              <a:latin typeface="Krone One"/>
              <a:ea typeface="Lexend Deca"/>
              <a:cs typeface="Lexend Deca"/>
              <a:sym typeface="Lexend Deca"/>
            </a:endParaRPr>
          </a:p>
        </p:txBody>
      </p:sp>
      <p:pic>
        <p:nvPicPr>
          <p:cNvPr id="12290" name="Picture 1">
            <a:extLst>
              <a:ext uri="{FF2B5EF4-FFF2-40B4-BE49-F238E27FC236}">
                <a16:creationId xmlns:a16="http://schemas.microsoft.com/office/drawing/2014/main" id="{EC70A7A5-A468-5479-BEC1-E87AFF5F3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6508"/>
            <a:ext cx="9144000" cy="4466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2257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3" name="Google Shape;270;p28">
            <a:extLst>
              <a:ext uri="{FF2B5EF4-FFF2-40B4-BE49-F238E27FC236}">
                <a16:creationId xmlns:a16="http://schemas.microsoft.com/office/drawing/2014/main" id="{8DFCB5B4-FD28-929C-77EB-666CB6A6414A}"/>
              </a:ext>
            </a:extLst>
          </p:cNvPr>
          <p:cNvSpPr/>
          <p:nvPr/>
        </p:nvSpPr>
        <p:spPr>
          <a:xfrm>
            <a:off x="2522819" y="66909"/>
            <a:ext cx="5416849" cy="453482"/>
          </a:xfrm>
          <a:prstGeom prst="chevron">
            <a:avLst>
              <a:gd name="adj" fmla="val 50000"/>
            </a:avLst>
          </a:prstGeom>
          <a:solidFill>
            <a:srgbClr val="FFFF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IN" sz="3200" b="1" dirty="0">
                <a:solidFill>
                  <a:schemeClr val="tx2"/>
                </a:solidFill>
                <a:latin typeface="Krone One"/>
                <a:ea typeface="Lexend Deca"/>
                <a:cs typeface="Lexend Deca"/>
                <a:sym typeface="Lexend Deca"/>
              </a:rPr>
              <a:t>Search by Blood Group Page</a:t>
            </a:r>
            <a:endParaRPr sz="3200" b="1" dirty="0">
              <a:solidFill>
                <a:schemeClr val="tx2"/>
              </a:solidFill>
              <a:latin typeface="Krone One"/>
              <a:ea typeface="Lexend Deca"/>
              <a:cs typeface="Lexend Deca"/>
              <a:sym typeface="Lexend Deca"/>
            </a:endParaRPr>
          </a:p>
        </p:txBody>
      </p:sp>
      <p:pic>
        <p:nvPicPr>
          <p:cNvPr id="13314" name="Picture 1">
            <a:extLst>
              <a:ext uri="{FF2B5EF4-FFF2-40B4-BE49-F238E27FC236}">
                <a16:creationId xmlns:a16="http://schemas.microsoft.com/office/drawing/2014/main" id="{A001F6E6-C63A-51EE-5C79-D42CCAD56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6990"/>
            <a:ext cx="9144000" cy="4486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0806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3" name="Google Shape;270;p28">
            <a:extLst>
              <a:ext uri="{FF2B5EF4-FFF2-40B4-BE49-F238E27FC236}">
                <a16:creationId xmlns:a16="http://schemas.microsoft.com/office/drawing/2014/main" id="{8DFCB5B4-FD28-929C-77EB-666CB6A6414A}"/>
              </a:ext>
            </a:extLst>
          </p:cNvPr>
          <p:cNvSpPr/>
          <p:nvPr/>
        </p:nvSpPr>
        <p:spPr>
          <a:xfrm>
            <a:off x="2522819" y="66909"/>
            <a:ext cx="5416849" cy="453482"/>
          </a:xfrm>
          <a:prstGeom prst="chevron">
            <a:avLst>
              <a:gd name="adj" fmla="val 50000"/>
            </a:avLst>
          </a:prstGeom>
          <a:solidFill>
            <a:srgbClr val="FFFF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IN" sz="3200" b="1" dirty="0">
                <a:solidFill>
                  <a:schemeClr val="tx2"/>
                </a:solidFill>
                <a:latin typeface="Krone One"/>
                <a:ea typeface="Lexend Deca"/>
                <a:cs typeface="Lexend Deca"/>
                <a:sym typeface="Lexend Deca"/>
              </a:rPr>
              <a:t>List All Donors Page</a:t>
            </a:r>
            <a:endParaRPr sz="3200" b="1" dirty="0">
              <a:solidFill>
                <a:schemeClr val="tx2"/>
              </a:solidFill>
              <a:latin typeface="Krone One"/>
              <a:ea typeface="Lexend Deca"/>
              <a:cs typeface="Lexend Deca"/>
              <a:sym typeface="Lexend Deca"/>
            </a:endParaRPr>
          </a:p>
        </p:txBody>
      </p:sp>
      <p:pic>
        <p:nvPicPr>
          <p:cNvPr id="14338" name="Picture 1">
            <a:extLst>
              <a:ext uri="{FF2B5EF4-FFF2-40B4-BE49-F238E27FC236}">
                <a16:creationId xmlns:a16="http://schemas.microsoft.com/office/drawing/2014/main" id="{DBD9B6C9-8D1F-B56D-22DB-4A4DEC881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0816"/>
            <a:ext cx="9144000" cy="451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0902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0"/>
          <p:cNvSpPr txBox="1">
            <a:spLocks noGrp="1"/>
          </p:cNvSpPr>
          <p:nvPr>
            <p:ph type="title"/>
          </p:nvPr>
        </p:nvSpPr>
        <p:spPr>
          <a:xfrm>
            <a:off x="720000" y="51449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443" name="Google Shape;443;p40"/>
          <p:cNvSpPr txBox="1">
            <a:spLocks noGrp="1"/>
          </p:cNvSpPr>
          <p:nvPr>
            <p:ph type="subTitle" idx="1"/>
          </p:nvPr>
        </p:nvSpPr>
        <p:spPr>
          <a:xfrm>
            <a:off x="996176" y="1356290"/>
            <a:ext cx="7331180" cy="2919168"/>
          </a:xfrm>
          <a:prstGeom prst="rect">
            <a:avLst/>
          </a:prstGeom>
        </p:spPr>
        <p:txBody>
          <a:bodyPr spcFirstLastPara="1" wrap="square" lIns="91425" tIns="91425" rIns="91425" bIns="91425" anchor="ctr" anchorCtr="0">
            <a:noAutofit/>
          </a:bodyPr>
          <a:lstStyle/>
          <a:p>
            <a:pPr marL="342900" lvl="0" indent="-342900" algn="just" rtl="0">
              <a:spcBef>
                <a:spcPts val="0"/>
              </a:spcBef>
              <a:spcAft>
                <a:spcPts val="0"/>
              </a:spcAft>
              <a:buAutoNum type="arabicPeriod"/>
            </a:pPr>
            <a:r>
              <a:rPr lang="en-US" b="1" dirty="0"/>
              <a:t>Blood, the life-sustaining fluid that passes through our veins, plays an irreplaceable role in maintaining human health and liveliness. </a:t>
            </a:r>
          </a:p>
          <a:p>
            <a:pPr marL="342900" lvl="0" indent="-342900" algn="just" rtl="0">
              <a:spcBef>
                <a:spcPts val="0"/>
              </a:spcBef>
              <a:spcAft>
                <a:spcPts val="0"/>
              </a:spcAft>
              <a:buAutoNum type="arabicPeriod"/>
            </a:pPr>
            <a:r>
              <a:rPr lang="en-US" b="1" dirty="0"/>
              <a:t>Every day, many individuals face medical emergencies, surgeries, accidents and chronic illnesses that needs blood transfusions. In these critical situations, the availability of safe and compatible blood matters life and death. </a:t>
            </a:r>
          </a:p>
          <a:p>
            <a:pPr marL="342900" lvl="0" indent="-342900" algn="just" rtl="0">
              <a:spcBef>
                <a:spcPts val="0"/>
              </a:spcBef>
              <a:spcAft>
                <a:spcPts val="0"/>
              </a:spcAft>
              <a:buAutoNum type="arabicPeriod"/>
            </a:pPr>
            <a:r>
              <a:rPr lang="en-US" b="1" dirty="0"/>
              <a:t>The urgent need for blood donation, a selfless act directly impacts the well-being of both donors and recipients.</a:t>
            </a:r>
            <a:endParaRPr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3" name="Google Shape;270;p28">
            <a:extLst>
              <a:ext uri="{FF2B5EF4-FFF2-40B4-BE49-F238E27FC236}">
                <a16:creationId xmlns:a16="http://schemas.microsoft.com/office/drawing/2014/main" id="{8DFCB5B4-FD28-929C-77EB-666CB6A6414A}"/>
              </a:ext>
            </a:extLst>
          </p:cNvPr>
          <p:cNvSpPr/>
          <p:nvPr/>
        </p:nvSpPr>
        <p:spPr>
          <a:xfrm>
            <a:off x="2522819" y="66909"/>
            <a:ext cx="5045141" cy="453482"/>
          </a:xfrm>
          <a:prstGeom prst="chevron">
            <a:avLst>
              <a:gd name="adj" fmla="val 50000"/>
            </a:avLst>
          </a:prstGeom>
          <a:solidFill>
            <a:srgbClr val="FFFF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IN" sz="3200" b="1" dirty="0">
                <a:solidFill>
                  <a:schemeClr val="tx2"/>
                </a:solidFill>
                <a:latin typeface="Krone One"/>
                <a:ea typeface="Lexend Deca"/>
                <a:cs typeface="Lexend Deca"/>
                <a:sym typeface="Lexend Deca"/>
              </a:rPr>
              <a:t>Add Blood Bank Page</a:t>
            </a:r>
            <a:endParaRPr sz="3200" b="1" dirty="0">
              <a:solidFill>
                <a:schemeClr val="tx2"/>
              </a:solidFill>
              <a:latin typeface="Krone One"/>
              <a:ea typeface="Lexend Deca"/>
              <a:cs typeface="Lexend Deca"/>
              <a:sym typeface="Lexend Deca"/>
            </a:endParaRPr>
          </a:p>
        </p:txBody>
      </p:sp>
      <p:pic>
        <p:nvPicPr>
          <p:cNvPr id="10242" name="Picture 1">
            <a:extLst>
              <a:ext uri="{FF2B5EF4-FFF2-40B4-BE49-F238E27FC236}">
                <a16:creationId xmlns:a16="http://schemas.microsoft.com/office/drawing/2014/main" id="{A90B39FA-3748-F548-564A-6BD18E5D0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97726"/>
            <a:ext cx="9144000" cy="444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9665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3" name="Google Shape;270;p28">
            <a:extLst>
              <a:ext uri="{FF2B5EF4-FFF2-40B4-BE49-F238E27FC236}">
                <a16:creationId xmlns:a16="http://schemas.microsoft.com/office/drawing/2014/main" id="{8DFCB5B4-FD28-929C-77EB-666CB6A6414A}"/>
              </a:ext>
            </a:extLst>
          </p:cNvPr>
          <p:cNvSpPr/>
          <p:nvPr/>
        </p:nvSpPr>
        <p:spPr>
          <a:xfrm>
            <a:off x="2522819" y="66909"/>
            <a:ext cx="5045141" cy="453482"/>
          </a:xfrm>
          <a:prstGeom prst="chevron">
            <a:avLst>
              <a:gd name="adj" fmla="val 50000"/>
            </a:avLst>
          </a:prstGeom>
          <a:solidFill>
            <a:srgbClr val="FFFF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IN" sz="3200" b="1" dirty="0">
                <a:solidFill>
                  <a:schemeClr val="tx2"/>
                </a:solidFill>
                <a:latin typeface="Krone One"/>
                <a:ea typeface="Lexend Deca"/>
                <a:cs typeface="Lexend Deca"/>
                <a:sym typeface="Lexend Deca"/>
              </a:rPr>
              <a:t>Delete Blood Bank Page</a:t>
            </a:r>
            <a:endParaRPr sz="3200" b="1" dirty="0">
              <a:solidFill>
                <a:schemeClr val="tx2"/>
              </a:solidFill>
              <a:latin typeface="Krone One"/>
              <a:ea typeface="Lexend Deca"/>
              <a:cs typeface="Lexend Deca"/>
              <a:sym typeface="Lexend Deca"/>
            </a:endParaRPr>
          </a:p>
        </p:txBody>
      </p:sp>
      <p:pic>
        <p:nvPicPr>
          <p:cNvPr id="11266" name="Picture 1">
            <a:extLst>
              <a:ext uri="{FF2B5EF4-FFF2-40B4-BE49-F238E27FC236}">
                <a16:creationId xmlns:a16="http://schemas.microsoft.com/office/drawing/2014/main" id="{0FFEB0F2-E665-D30C-C981-14CDCCC07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2246"/>
            <a:ext cx="9144000" cy="4471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2356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3" name="Google Shape;270;p28">
            <a:extLst>
              <a:ext uri="{FF2B5EF4-FFF2-40B4-BE49-F238E27FC236}">
                <a16:creationId xmlns:a16="http://schemas.microsoft.com/office/drawing/2014/main" id="{8DFCB5B4-FD28-929C-77EB-666CB6A6414A}"/>
              </a:ext>
            </a:extLst>
          </p:cNvPr>
          <p:cNvSpPr/>
          <p:nvPr/>
        </p:nvSpPr>
        <p:spPr>
          <a:xfrm>
            <a:off x="2522819" y="66909"/>
            <a:ext cx="5045141" cy="453482"/>
          </a:xfrm>
          <a:prstGeom prst="chevron">
            <a:avLst>
              <a:gd name="adj" fmla="val 50000"/>
            </a:avLst>
          </a:prstGeom>
          <a:solidFill>
            <a:srgbClr val="FFFF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IN" sz="3200" b="1" dirty="0">
                <a:solidFill>
                  <a:schemeClr val="tx2"/>
                </a:solidFill>
                <a:latin typeface="Krone One"/>
                <a:ea typeface="Lexend Deca"/>
                <a:cs typeface="Lexend Deca"/>
                <a:sym typeface="Lexend Deca"/>
              </a:rPr>
              <a:t>All Blood Banks Page</a:t>
            </a:r>
            <a:endParaRPr sz="3200" b="1" dirty="0">
              <a:solidFill>
                <a:schemeClr val="tx2"/>
              </a:solidFill>
              <a:latin typeface="Krone One"/>
              <a:ea typeface="Lexend Deca"/>
              <a:cs typeface="Lexend Deca"/>
              <a:sym typeface="Lexend Deca"/>
            </a:endParaRPr>
          </a:p>
        </p:txBody>
      </p:sp>
      <p:pic>
        <p:nvPicPr>
          <p:cNvPr id="15362" name="Picture 1">
            <a:extLst>
              <a:ext uri="{FF2B5EF4-FFF2-40B4-BE49-F238E27FC236}">
                <a16:creationId xmlns:a16="http://schemas.microsoft.com/office/drawing/2014/main" id="{BAE7E6D6-BDC6-DBEA-C488-D0D90564E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8168"/>
            <a:ext cx="9144000" cy="457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514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62"/>
          <p:cNvSpPr txBox="1">
            <a:spLocks noGrp="1"/>
          </p:cNvSpPr>
          <p:nvPr>
            <p:ph type="title" idx="6"/>
          </p:nvPr>
        </p:nvSpPr>
        <p:spPr>
          <a:xfrm>
            <a:off x="715050" y="488750"/>
            <a:ext cx="77139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
        <p:nvSpPr>
          <p:cNvPr id="994" name="Google Shape;994;p62"/>
          <p:cNvSpPr txBox="1">
            <a:spLocks noGrp="1"/>
          </p:cNvSpPr>
          <p:nvPr>
            <p:ph type="title"/>
          </p:nvPr>
        </p:nvSpPr>
        <p:spPr>
          <a:xfrm>
            <a:off x="715050" y="338010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Bhuvan Sai</a:t>
            </a:r>
            <a:endParaRPr dirty="0"/>
          </a:p>
        </p:txBody>
      </p:sp>
      <p:sp>
        <p:nvSpPr>
          <p:cNvPr id="996" name="Google Shape;996;p62"/>
          <p:cNvSpPr txBox="1">
            <a:spLocks noGrp="1"/>
          </p:cNvSpPr>
          <p:nvPr>
            <p:ph type="title" idx="2"/>
          </p:nvPr>
        </p:nvSpPr>
        <p:spPr>
          <a:xfrm>
            <a:off x="5359579" y="3390094"/>
            <a:ext cx="2974097"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Shiva Krishna</a:t>
            </a:r>
            <a:endParaRPr dirty="0"/>
          </a:p>
        </p:txBody>
      </p:sp>
      <p:pic>
        <p:nvPicPr>
          <p:cNvPr id="9" name="Picture 8">
            <a:extLst>
              <a:ext uri="{FF2B5EF4-FFF2-40B4-BE49-F238E27FC236}">
                <a16:creationId xmlns:a16="http://schemas.microsoft.com/office/drawing/2014/main" id="{AF8C4BCF-C5CD-069D-5A9C-A8AA0ED494BD}"/>
              </a:ext>
            </a:extLst>
          </p:cNvPr>
          <p:cNvPicPr>
            <a:picLocks noChangeAspect="1"/>
          </p:cNvPicPr>
          <p:nvPr/>
        </p:nvPicPr>
        <p:blipFill>
          <a:blip r:embed="rId3"/>
          <a:stretch>
            <a:fillRect/>
          </a:stretch>
        </p:blipFill>
        <p:spPr>
          <a:xfrm>
            <a:off x="6046527" y="1168504"/>
            <a:ext cx="1600200" cy="2133600"/>
          </a:xfrm>
          <a:prstGeom prst="round2DiagRect">
            <a:avLst>
              <a:gd name="adj1" fmla="val 16667"/>
              <a:gd name="adj2" fmla="val 0"/>
            </a:avLst>
          </a:prstGeom>
          <a:ln w="88900" cap="sq">
            <a:solidFill>
              <a:schemeClr val="accent2">
                <a:lumMod val="50000"/>
              </a:schemeClr>
            </a:solidFill>
            <a:miter lim="800000"/>
          </a:ln>
          <a:effectLst>
            <a:outerShdw blurRad="254000" algn="tl" rotWithShape="0">
              <a:srgbClr val="000000">
                <a:alpha val="43000"/>
              </a:srgbClr>
            </a:outerShdw>
          </a:effectLst>
        </p:spPr>
      </p:pic>
      <p:sp>
        <p:nvSpPr>
          <p:cNvPr id="2" name="AutoShape 2">
            <a:extLst>
              <a:ext uri="{FF2B5EF4-FFF2-40B4-BE49-F238E27FC236}">
                <a16:creationId xmlns:a16="http://schemas.microsoft.com/office/drawing/2014/main" id="{77CC05D3-1332-860F-8683-42424B38D095}"/>
              </a:ext>
            </a:extLst>
          </p:cNvPr>
          <p:cNvSpPr>
            <a:spLocks noChangeAspect="1" noChangeArrowheads="1"/>
          </p:cNvSpPr>
          <p:nvPr/>
        </p:nvSpPr>
        <p:spPr bwMode="auto">
          <a:xfrm>
            <a:off x="3225955" y="2419349"/>
            <a:ext cx="1498445" cy="14984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17843BE9-B3F8-AED2-1819-97C95DAC6E2C}"/>
              </a:ext>
            </a:extLst>
          </p:cNvPr>
          <p:cNvPicPr>
            <a:picLocks noChangeAspect="1"/>
          </p:cNvPicPr>
          <p:nvPr/>
        </p:nvPicPr>
        <p:blipFill>
          <a:blip r:embed="rId4"/>
          <a:stretch>
            <a:fillRect/>
          </a:stretch>
        </p:blipFill>
        <p:spPr>
          <a:xfrm>
            <a:off x="980387" y="1182908"/>
            <a:ext cx="1846881" cy="2133600"/>
          </a:xfrm>
          <a:prstGeom prst="round2DiagRect">
            <a:avLst>
              <a:gd name="adj1" fmla="val 16667"/>
              <a:gd name="adj2" fmla="val 1102"/>
            </a:avLst>
          </a:prstGeom>
          <a:ln w="88900" cap="sq">
            <a:solidFill>
              <a:schemeClr val="accent2">
                <a:lumMod val="50000"/>
              </a:schemeClr>
            </a:solidFill>
            <a:miter lim="800000"/>
          </a:ln>
          <a:effectLst>
            <a:outerShdw blurRad="254000" algn="tl" rotWithShape="0">
              <a:srgbClr val="000000">
                <a:alpha val="43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62"/>
          <p:cNvSpPr txBox="1">
            <a:spLocks noGrp="1"/>
          </p:cNvSpPr>
          <p:nvPr>
            <p:ph type="title" idx="6"/>
          </p:nvPr>
        </p:nvSpPr>
        <p:spPr>
          <a:xfrm>
            <a:off x="715050" y="488750"/>
            <a:ext cx="77139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MENTOR</a:t>
            </a:r>
            <a:endParaRPr dirty="0"/>
          </a:p>
        </p:txBody>
      </p:sp>
      <p:sp>
        <p:nvSpPr>
          <p:cNvPr id="3" name="Title 2">
            <a:extLst>
              <a:ext uri="{FF2B5EF4-FFF2-40B4-BE49-F238E27FC236}">
                <a16:creationId xmlns:a16="http://schemas.microsoft.com/office/drawing/2014/main" id="{278A7A3F-C6C5-AA53-775D-4CAE91116E12}"/>
              </a:ext>
            </a:extLst>
          </p:cNvPr>
          <p:cNvSpPr>
            <a:spLocks noGrp="1"/>
          </p:cNvSpPr>
          <p:nvPr>
            <p:ph type="title" idx="2"/>
          </p:nvPr>
        </p:nvSpPr>
        <p:spPr>
          <a:xfrm>
            <a:off x="3352362" y="4076878"/>
            <a:ext cx="2305500" cy="527700"/>
          </a:xfrm>
        </p:spPr>
        <p:txBody>
          <a:bodyPr/>
          <a:lstStyle/>
          <a:p>
            <a:r>
              <a:rPr lang="en-US" dirty="0"/>
              <a:t>MAHENDER NAGURLA</a:t>
            </a:r>
            <a:endParaRPr lang="en-IN" dirty="0"/>
          </a:p>
        </p:txBody>
      </p:sp>
      <p:pic>
        <p:nvPicPr>
          <p:cNvPr id="7" name="Picture 6">
            <a:extLst>
              <a:ext uri="{FF2B5EF4-FFF2-40B4-BE49-F238E27FC236}">
                <a16:creationId xmlns:a16="http://schemas.microsoft.com/office/drawing/2014/main" id="{1D73D38B-03C1-B562-1E03-3EBDB7D25E26}"/>
              </a:ext>
            </a:extLst>
          </p:cNvPr>
          <p:cNvPicPr>
            <a:picLocks noChangeAspect="1"/>
          </p:cNvPicPr>
          <p:nvPr/>
        </p:nvPicPr>
        <p:blipFill rotWithShape="1">
          <a:blip r:embed="rId3"/>
          <a:srcRect l="16312" t="14454" r="23835" b="6070"/>
          <a:stretch/>
        </p:blipFill>
        <p:spPr>
          <a:xfrm>
            <a:off x="3560956" y="1081449"/>
            <a:ext cx="2022087" cy="2744700"/>
          </a:xfrm>
          <a:prstGeom prst="round2DiagRect">
            <a:avLst>
              <a:gd name="adj1" fmla="val 16667"/>
              <a:gd name="adj2" fmla="val 0"/>
            </a:avLst>
          </a:prstGeom>
          <a:ln w="88900" cap="sq">
            <a:solidFill>
              <a:schemeClr val="accent2">
                <a:lumMod val="50000"/>
              </a:schemeClr>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32227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4"/>
        <p:cNvGrpSpPr/>
        <p:nvPr/>
      </p:nvGrpSpPr>
      <p:grpSpPr>
        <a:xfrm>
          <a:off x="0" y="0"/>
          <a:ext cx="0" cy="0"/>
          <a:chOff x="0" y="0"/>
          <a:chExt cx="0" cy="0"/>
        </a:xfrm>
      </p:grpSpPr>
      <p:sp>
        <p:nvSpPr>
          <p:cNvPr id="785" name="Google Shape;785;p55"/>
          <p:cNvSpPr/>
          <p:nvPr/>
        </p:nvSpPr>
        <p:spPr>
          <a:xfrm>
            <a:off x="0" y="720900"/>
            <a:ext cx="5912100" cy="1406100"/>
          </a:xfrm>
          <a:prstGeom prst="rect">
            <a:avLst/>
          </a:prstGeom>
          <a:gradFill>
            <a:gsLst>
              <a:gs pos="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txBox="1">
            <a:spLocks noGrp="1"/>
          </p:cNvSpPr>
          <p:nvPr>
            <p:ph type="title"/>
          </p:nvPr>
        </p:nvSpPr>
        <p:spPr>
          <a:xfrm>
            <a:off x="715100" y="825900"/>
            <a:ext cx="5196900" cy="119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i="0" dirty="0">
                <a:effectLst/>
                <a:latin typeface="PT Serif" panose="020A0603040505020204" pitchFamily="18" charset="0"/>
              </a:rPr>
              <a:t>“Donate your blood for a reason, let the reason to be for life.”</a:t>
            </a:r>
            <a:endParaRPr dirty="0"/>
          </a:p>
        </p:txBody>
      </p:sp>
      <p:grpSp>
        <p:nvGrpSpPr>
          <p:cNvPr id="787" name="Google Shape;787;p55"/>
          <p:cNvGrpSpPr/>
          <p:nvPr/>
        </p:nvGrpSpPr>
        <p:grpSpPr>
          <a:xfrm>
            <a:off x="174563" y="2403813"/>
            <a:ext cx="3618838" cy="2739688"/>
            <a:chOff x="174563" y="2403813"/>
            <a:chExt cx="3618838" cy="2739688"/>
          </a:xfrm>
        </p:grpSpPr>
        <p:pic>
          <p:nvPicPr>
            <p:cNvPr id="788" name="Google Shape;788;p55"/>
            <p:cNvPicPr preferRelativeResize="0"/>
            <p:nvPr/>
          </p:nvPicPr>
          <p:blipFill>
            <a:blip r:embed="rId4">
              <a:alphaModFix/>
            </a:blip>
            <a:stretch>
              <a:fillRect/>
            </a:stretch>
          </p:blipFill>
          <p:spPr>
            <a:xfrm>
              <a:off x="174563" y="4219575"/>
              <a:ext cx="1019175" cy="923925"/>
            </a:xfrm>
            <a:prstGeom prst="rect">
              <a:avLst/>
            </a:prstGeom>
            <a:noFill/>
            <a:ln>
              <a:noFill/>
            </a:ln>
          </p:spPr>
        </p:pic>
        <p:pic>
          <p:nvPicPr>
            <p:cNvPr id="789" name="Google Shape;789;p55"/>
            <p:cNvPicPr preferRelativeResize="0"/>
            <p:nvPr/>
          </p:nvPicPr>
          <p:blipFill>
            <a:blip r:embed="rId5">
              <a:alphaModFix/>
            </a:blip>
            <a:stretch>
              <a:fillRect/>
            </a:stretch>
          </p:blipFill>
          <p:spPr>
            <a:xfrm>
              <a:off x="2936150" y="2403813"/>
              <a:ext cx="857250" cy="866775"/>
            </a:xfrm>
            <a:prstGeom prst="rect">
              <a:avLst/>
            </a:prstGeom>
            <a:noFill/>
            <a:ln>
              <a:noFill/>
            </a:ln>
          </p:spPr>
        </p:pic>
        <p:pic>
          <p:nvPicPr>
            <p:cNvPr id="790" name="Google Shape;790;p55"/>
            <p:cNvPicPr preferRelativeResize="0"/>
            <p:nvPr/>
          </p:nvPicPr>
          <p:blipFill>
            <a:blip r:embed="rId6">
              <a:alphaModFix/>
            </a:blip>
            <a:stretch>
              <a:fillRect/>
            </a:stretch>
          </p:blipFill>
          <p:spPr>
            <a:xfrm>
              <a:off x="1791663" y="3828688"/>
              <a:ext cx="1095375" cy="866775"/>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66"/>
          <p:cNvSpPr txBox="1">
            <a:spLocks noGrp="1"/>
          </p:cNvSpPr>
          <p:nvPr>
            <p:ph type="title"/>
          </p:nvPr>
        </p:nvSpPr>
        <p:spPr>
          <a:xfrm>
            <a:off x="378029" y="246437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pic>
        <p:nvPicPr>
          <p:cNvPr id="1438" name="Google Shape;1438;p66"/>
          <p:cNvPicPr preferRelativeResize="0"/>
          <p:nvPr/>
        </p:nvPicPr>
        <p:blipFill>
          <a:blip r:embed="rId3">
            <a:alphaModFix/>
          </a:blip>
          <a:stretch>
            <a:fillRect/>
          </a:stretch>
        </p:blipFill>
        <p:spPr>
          <a:xfrm>
            <a:off x="800095" y="1474150"/>
            <a:ext cx="2025037" cy="3037574"/>
          </a:xfrm>
          <a:prstGeom prst="rect">
            <a:avLst/>
          </a:prstGeom>
          <a:noFill/>
          <a:ln>
            <a:noFill/>
          </a:ln>
        </p:spPr>
      </p:pic>
      <p:pic>
        <p:nvPicPr>
          <p:cNvPr id="1439" name="Google Shape;1439;p66"/>
          <p:cNvPicPr preferRelativeResize="0"/>
          <p:nvPr/>
        </p:nvPicPr>
        <p:blipFill>
          <a:blip r:embed="rId4">
            <a:alphaModFix/>
          </a:blip>
          <a:stretch>
            <a:fillRect/>
          </a:stretch>
        </p:blipFill>
        <p:spPr>
          <a:xfrm>
            <a:off x="5412522" y="1518290"/>
            <a:ext cx="3562284" cy="30375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4"/>
          <p:cNvSpPr txBox="1">
            <a:spLocks noGrp="1"/>
          </p:cNvSpPr>
          <p:nvPr>
            <p:ph type="title"/>
          </p:nvPr>
        </p:nvSpPr>
        <p:spPr>
          <a:xfrm>
            <a:off x="1284000" y="567388"/>
            <a:ext cx="6576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20,0000</a:t>
            </a:r>
            <a:endParaRPr dirty="0"/>
          </a:p>
        </p:txBody>
      </p:sp>
      <p:sp>
        <p:nvSpPr>
          <p:cNvPr id="480" name="Google Shape;480;p44"/>
          <p:cNvSpPr txBox="1">
            <a:spLocks noGrp="1"/>
          </p:cNvSpPr>
          <p:nvPr>
            <p:ph type="subTitle" idx="1"/>
          </p:nvPr>
        </p:nvSpPr>
        <p:spPr>
          <a:xfrm>
            <a:off x="1284000" y="1349613"/>
            <a:ext cx="65760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This is the number of patients dies over past 2 years</a:t>
            </a:r>
            <a:endParaRPr dirty="0"/>
          </a:p>
        </p:txBody>
      </p:sp>
      <p:sp>
        <p:nvSpPr>
          <p:cNvPr id="481" name="Google Shape;481;p44"/>
          <p:cNvSpPr txBox="1">
            <a:spLocks noGrp="1"/>
          </p:cNvSpPr>
          <p:nvPr>
            <p:ph type="title" idx="2"/>
          </p:nvPr>
        </p:nvSpPr>
        <p:spPr>
          <a:xfrm>
            <a:off x="1284000" y="1958025"/>
            <a:ext cx="6576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50,000</a:t>
            </a:r>
            <a:endParaRPr dirty="0"/>
          </a:p>
        </p:txBody>
      </p:sp>
      <p:sp>
        <p:nvSpPr>
          <p:cNvPr id="482" name="Google Shape;482;p44"/>
          <p:cNvSpPr txBox="1">
            <a:spLocks noGrp="1"/>
          </p:cNvSpPr>
          <p:nvPr>
            <p:ph type="subTitle" idx="3"/>
          </p:nvPr>
        </p:nvSpPr>
        <p:spPr>
          <a:xfrm>
            <a:off x="1284000" y="2740250"/>
            <a:ext cx="65760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This is the number of patients died </a:t>
            </a:r>
            <a:r>
              <a:rPr lang="en-IN" dirty="0"/>
              <a:t>in India</a:t>
            </a:r>
            <a:endParaRPr dirty="0"/>
          </a:p>
        </p:txBody>
      </p:sp>
      <p:sp>
        <p:nvSpPr>
          <p:cNvPr id="483" name="Google Shape;483;p44"/>
          <p:cNvSpPr txBox="1">
            <a:spLocks noGrp="1"/>
          </p:cNvSpPr>
          <p:nvPr>
            <p:ph type="title" idx="4"/>
          </p:nvPr>
        </p:nvSpPr>
        <p:spPr>
          <a:xfrm>
            <a:off x="1284000" y="3348675"/>
            <a:ext cx="6576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5,000</a:t>
            </a:r>
            <a:endParaRPr/>
          </a:p>
        </p:txBody>
      </p:sp>
      <p:sp>
        <p:nvSpPr>
          <p:cNvPr id="484" name="Google Shape;484;p44"/>
          <p:cNvSpPr txBox="1">
            <a:spLocks noGrp="1"/>
          </p:cNvSpPr>
          <p:nvPr>
            <p:ph type="subTitle" idx="5"/>
          </p:nvPr>
        </p:nvSpPr>
        <p:spPr>
          <a:xfrm>
            <a:off x="1284000" y="4130900"/>
            <a:ext cx="65760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This is the number of patients died over past 3 months in India</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6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World Statistics Deaths Rate</a:t>
            </a:r>
            <a:endParaRPr dirty="0"/>
          </a:p>
        </p:txBody>
      </p:sp>
      <p:grpSp>
        <p:nvGrpSpPr>
          <p:cNvPr id="966" name="Google Shape;966;p61"/>
          <p:cNvGrpSpPr/>
          <p:nvPr/>
        </p:nvGrpSpPr>
        <p:grpSpPr>
          <a:xfrm>
            <a:off x="2865653" y="1936013"/>
            <a:ext cx="3345469" cy="2199892"/>
            <a:chOff x="235800" y="830650"/>
            <a:chExt cx="6978450" cy="4588844"/>
          </a:xfrm>
        </p:grpSpPr>
        <p:sp>
          <p:nvSpPr>
            <p:cNvPr id="967" name="Google Shape;967;p6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 name="Google Shape;973;p61"/>
          <p:cNvSpPr/>
          <p:nvPr/>
        </p:nvSpPr>
        <p:spPr>
          <a:xfrm rot="-2700000">
            <a:off x="3270738" y="2591128"/>
            <a:ext cx="232072" cy="23207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1"/>
          <p:cNvSpPr/>
          <p:nvPr/>
        </p:nvSpPr>
        <p:spPr>
          <a:xfrm rot="-2700000">
            <a:off x="4640046" y="3198525"/>
            <a:ext cx="232072" cy="23207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1"/>
          <p:cNvSpPr/>
          <p:nvPr/>
        </p:nvSpPr>
        <p:spPr>
          <a:xfrm rot="-2700000">
            <a:off x="5298757" y="2623517"/>
            <a:ext cx="232072" cy="23207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1"/>
          <p:cNvSpPr txBox="1"/>
          <p:nvPr/>
        </p:nvSpPr>
        <p:spPr>
          <a:xfrm>
            <a:off x="724050" y="1882725"/>
            <a:ext cx="19257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5"/>
                </a:solidFill>
                <a:latin typeface="Krona One"/>
                <a:ea typeface="Krona One"/>
                <a:cs typeface="Krona One"/>
                <a:sym typeface="Krona One"/>
              </a:rPr>
              <a:t>USA 15%</a:t>
            </a:r>
            <a:endParaRPr sz="2000" dirty="0">
              <a:solidFill>
                <a:schemeClr val="accent5"/>
              </a:solidFill>
              <a:latin typeface="Krona One"/>
              <a:ea typeface="Krona One"/>
              <a:cs typeface="Krona One"/>
              <a:sym typeface="Krona One"/>
            </a:endParaRPr>
          </a:p>
        </p:txBody>
      </p:sp>
      <p:sp>
        <p:nvSpPr>
          <p:cNvPr id="982" name="Google Shape;982;p61"/>
          <p:cNvSpPr txBox="1"/>
          <p:nvPr/>
        </p:nvSpPr>
        <p:spPr>
          <a:xfrm>
            <a:off x="6693849" y="1805705"/>
            <a:ext cx="1925700" cy="408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dirty="0">
                <a:solidFill>
                  <a:schemeClr val="accent5"/>
                </a:solidFill>
                <a:latin typeface="Krona One"/>
                <a:ea typeface="Krona One"/>
                <a:cs typeface="Krona One"/>
                <a:sym typeface="Krona One"/>
              </a:rPr>
              <a:t>India  25%</a:t>
            </a:r>
            <a:endParaRPr sz="2000" dirty="0">
              <a:solidFill>
                <a:schemeClr val="accent5"/>
              </a:solidFill>
              <a:latin typeface="Krona One"/>
              <a:ea typeface="Krona One"/>
              <a:cs typeface="Krona One"/>
              <a:sym typeface="Krona One"/>
            </a:endParaRPr>
          </a:p>
        </p:txBody>
      </p:sp>
      <p:sp>
        <p:nvSpPr>
          <p:cNvPr id="984" name="Google Shape;984;p61"/>
          <p:cNvSpPr txBox="1"/>
          <p:nvPr/>
        </p:nvSpPr>
        <p:spPr>
          <a:xfrm>
            <a:off x="6325423" y="3062800"/>
            <a:ext cx="2655026" cy="729848"/>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dirty="0">
                <a:solidFill>
                  <a:schemeClr val="accent5"/>
                </a:solidFill>
                <a:latin typeface="Krona One"/>
                <a:ea typeface="Krona One"/>
                <a:cs typeface="Krona One"/>
                <a:sym typeface="Krona One"/>
              </a:rPr>
              <a:t>South Africa 45%</a:t>
            </a:r>
            <a:endParaRPr sz="2000" dirty="0">
              <a:solidFill>
                <a:schemeClr val="accent5"/>
              </a:solidFill>
              <a:latin typeface="Krona One"/>
              <a:ea typeface="Krona One"/>
              <a:cs typeface="Krona One"/>
              <a:sym typeface="Krona One"/>
            </a:endParaRPr>
          </a:p>
        </p:txBody>
      </p:sp>
      <p:cxnSp>
        <p:nvCxnSpPr>
          <p:cNvPr id="985" name="Google Shape;985;p61"/>
          <p:cNvCxnSpPr>
            <a:stCxn id="978" idx="3"/>
            <a:endCxn id="973" idx="5"/>
          </p:cNvCxnSpPr>
          <p:nvPr/>
        </p:nvCxnSpPr>
        <p:spPr>
          <a:xfrm>
            <a:off x="2649750" y="2086725"/>
            <a:ext cx="621000" cy="620400"/>
          </a:xfrm>
          <a:prstGeom prst="curvedConnector2">
            <a:avLst/>
          </a:prstGeom>
          <a:noFill/>
          <a:ln w="19050" cap="flat" cmpd="sng">
            <a:solidFill>
              <a:schemeClr val="accent5"/>
            </a:solidFill>
            <a:prstDash val="solid"/>
            <a:round/>
            <a:headEnd type="none" w="med" len="med"/>
            <a:tailEnd type="none" w="med" len="med"/>
          </a:ln>
        </p:spPr>
      </p:cxnSp>
      <p:cxnSp>
        <p:nvCxnSpPr>
          <p:cNvPr id="987" name="Google Shape;987;p61"/>
          <p:cNvCxnSpPr>
            <a:stCxn id="982" idx="1"/>
            <a:endCxn id="975" idx="1"/>
          </p:cNvCxnSpPr>
          <p:nvPr/>
        </p:nvCxnSpPr>
        <p:spPr>
          <a:xfrm rot="10800000" flipV="1">
            <a:off x="5530829" y="2009705"/>
            <a:ext cx="1163020" cy="729848"/>
          </a:xfrm>
          <a:prstGeom prst="curvedConnector4">
            <a:avLst>
              <a:gd name="adj1" fmla="val 50000"/>
              <a:gd name="adj2" fmla="val 147220"/>
            </a:avLst>
          </a:prstGeom>
          <a:noFill/>
          <a:ln w="19050" cap="flat" cmpd="sng">
            <a:solidFill>
              <a:schemeClr val="accent5"/>
            </a:solidFill>
            <a:prstDash val="solid"/>
            <a:round/>
            <a:headEnd type="none" w="med" len="med"/>
            <a:tailEnd type="none" w="med" len="med"/>
          </a:ln>
        </p:spPr>
      </p:cxnSp>
      <p:cxnSp>
        <p:nvCxnSpPr>
          <p:cNvPr id="988" name="Google Shape;988;p61"/>
          <p:cNvCxnSpPr>
            <a:cxnSpLocks/>
            <a:stCxn id="984" idx="1"/>
            <a:endCxn id="974" idx="1"/>
          </p:cNvCxnSpPr>
          <p:nvPr/>
        </p:nvCxnSpPr>
        <p:spPr>
          <a:xfrm rot="10800000">
            <a:off x="4872119" y="3314562"/>
            <a:ext cx="1453305" cy="113163"/>
          </a:xfrm>
          <a:prstGeom prst="curvedConnector4">
            <a:avLst>
              <a:gd name="adj1" fmla="val 50000"/>
              <a:gd name="adj2" fmla="val -524486"/>
            </a:avLst>
          </a:prstGeom>
          <a:noFill/>
          <a:ln w="19050" cap="flat" cmpd="sng">
            <a:solidFill>
              <a:schemeClr val="accent5"/>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STATISTICS</a:t>
            </a:r>
            <a:endParaRPr/>
          </a:p>
        </p:txBody>
      </p:sp>
      <p:sp>
        <p:nvSpPr>
          <p:cNvPr id="490" name="Google Shape;490;p45"/>
          <p:cNvSpPr txBox="1"/>
          <p:nvPr/>
        </p:nvSpPr>
        <p:spPr>
          <a:xfrm flipH="1">
            <a:off x="5202475" y="3475800"/>
            <a:ext cx="882000" cy="7680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15%</a:t>
            </a:r>
            <a:endParaRPr sz="2000">
              <a:solidFill>
                <a:schemeClr val="lt1"/>
              </a:solidFill>
              <a:latin typeface="Krona One"/>
              <a:ea typeface="Krona One"/>
              <a:cs typeface="Krona One"/>
              <a:sym typeface="Krona One"/>
            </a:endParaRPr>
          </a:p>
        </p:txBody>
      </p:sp>
      <p:sp>
        <p:nvSpPr>
          <p:cNvPr id="491" name="Google Shape;491;p45"/>
          <p:cNvSpPr txBox="1"/>
          <p:nvPr/>
        </p:nvSpPr>
        <p:spPr>
          <a:xfrm flipH="1">
            <a:off x="5200674" y="1292700"/>
            <a:ext cx="883800" cy="769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Krona One"/>
                <a:ea typeface="Krona One"/>
                <a:cs typeface="Krona One"/>
                <a:sym typeface="Krona One"/>
              </a:rPr>
              <a:t>25%</a:t>
            </a:r>
            <a:endParaRPr sz="2000" dirty="0">
              <a:solidFill>
                <a:schemeClr val="lt1"/>
              </a:solidFill>
              <a:latin typeface="Krona One"/>
              <a:ea typeface="Krona One"/>
              <a:cs typeface="Krona One"/>
              <a:sym typeface="Krona One"/>
            </a:endParaRPr>
          </a:p>
        </p:txBody>
      </p:sp>
      <p:sp>
        <p:nvSpPr>
          <p:cNvPr id="493" name="Google Shape;493;p45"/>
          <p:cNvSpPr txBox="1"/>
          <p:nvPr/>
        </p:nvSpPr>
        <p:spPr>
          <a:xfrm flipH="1">
            <a:off x="5202475" y="2385000"/>
            <a:ext cx="882000" cy="768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Krona One"/>
                <a:ea typeface="Krona One"/>
                <a:cs typeface="Krona One"/>
                <a:sym typeface="Krona One"/>
              </a:rPr>
              <a:t>45%</a:t>
            </a:r>
            <a:endParaRPr sz="2000" dirty="0">
              <a:solidFill>
                <a:schemeClr val="lt1"/>
              </a:solidFill>
              <a:latin typeface="Krona One"/>
              <a:ea typeface="Krona One"/>
              <a:cs typeface="Krona One"/>
              <a:sym typeface="Krona One"/>
            </a:endParaRPr>
          </a:p>
        </p:txBody>
      </p:sp>
      <p:sp>
        <p:nvSpPr>
          <p:cNvPr id="495" name="Google Shape;495;p45"/>
          <p:cNvSpPr txBox="1">
            <a:spLocks noGrp="1"/>
          </p:cNvSpPr>
          <p:nvPr>
            <p:ph type="subTitle" idx="4294967295"/>
          </p:nvPr>
        </p:nvSpPr>
        <p:spPr>
          <a:xfrm>
            <a:off x="6167476" y="1474671"/>
            <a:ext cx="2262300" cy="356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dirty="0">
                <a:latin typeface="Krona One"/>
                <a:ea typeface="Krona One"/>
                <a:cs typeface="Krona One"/>
                <a:sym typeface="Krona One"/>
              </a:rPr>
              <a:t>India</a:t>
            </a:r>
            <a:endParaRPr sz="2000" dirty="0">
              <a:latin typeface="Krona One"/>
              <a:ea typeface="Krona One"/>
              <a:cs typeface="Krona One"/>
              <a:sym typeface="Krona One"/>
            </a:endParaRPr>
          </a:p>
        </p:txBody>
      </p:sp>
      <p:sp>
        <p:nvSpPr>
          <p:cNvPr id="497" name="Google Shape;497;p45"/>
          <p:cNvSpPr txBox="1">
            <a:spLocks noGrp="1"/>
          </p:cNvSpPr>
          <p:nvPr>
            <p:ph type="subTitle" idx="4294967295"/>
          </p:nvPr>
        </p:nvSpPr>
        <p:spPr>
          <a:xfrm>
            <a:off x="6159975" y="2571750"/>
            <a:ext cx="2262300" cy="356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dirty="0">
                <a:latin typeface="Krona One"/>
                <a:ea typeface="Krona One"/>
                <a:cs typeface="Krona One"/>
                <a:sym typeface="Krona One"/>
              </a:rPr>
              <a:t>South Africa</a:t>
            </a:r>
            <a:endParaRPr sz="2000" dirty="0">
              <a:latin typeface="Krona One"/>
              <a:ea typeface="Krona One"/>
              <a:cs typeface="Krona One"/>
              <a:sym typeface="Krona One"/>
            </a:endParaRPr>
          </a:p>
        </p:txBody>
      </p:sp>
      <p:sp>
        <p:nvSpPr>
          <p:cNvPr id="499" name="Google Shape;499;p45"/>
          <p:cNvSpPr txBox="1">
            <a:spLocks noGrp="1"/>
          </p:cNvSpPr>
          <p:nvPr>
            <p:ph type="subTitle" idx="4294967295"/>
          </p:nvPr>
        </p:nvSpPr>
        <p:spPr>
          <a:xfrm>
            <a:off x="6167476" y="3724050"/>
            <a:ext cx="2262300" cy="356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dirty="0">
                <a:latin typeface="Krona One"/>
                <a:ea typeface="Krona One"/>
                <a:cs typeface="Krona One"/>
                <a:sym typeface="Krona One"/>
              </a:rPr>
              <a:t>USA</a:t>
            </a:r>
            <a:endParaRPr sz="2000" dirty="0">
              <a:latin typeface="Krona One"/>
              <a:ea typeface="Krona One"/>
              <a:cs typeface="Krona One"/>
              <a:sym typeface="Krona One"/>
            </a:endParaRPr>
          </a:p>
        </p:txBody>
      </p:sp>
      <p:pic>
        <p:nvPicPr>
          <p:cNvPr id="500" name="Google Shape;500;p45" title="Chart">
            <a:hlinkClick r:id="rId3"/>
          </p:cNvPr>
          <p:cNvPicPr preferRelativeResize="0"/>
          <p:nvPr/>
        </p:nvPicPr>
        <p:blipFill>
          <a:blip r:embed="rId4">
            <a:alphaModFix/>
          </a:blip>
          <a:stretch>
            <a:fillRect/>
          </a:stretch>
        </p:blipFill>
        <p:spPr>
          <a:xfrm>
            <a:off x="714224" y="1517520"/>
            <a:ext cx="4238100" cy="26205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cxnSp>
        <p:nvCxnSpPr>
          <p:cNvPr id="656" name="Google Shape;656;p52"/>
          <p:cNvCxnSpPr/>
          <p:nvPr/>
        </p:nvCxnSpPr>
        <p:spPr>
          <a:xfrm>
            <a:off x="5326525" y="2260050"/>
            <a:ext cx="2660400" cy="0"/>
          </a:xfrm>
          <a:prstGeom prst="straightConnector1">
            <a:avLst/>
          </a:prstGeom>
          <a:noFill/>
          <a:ln w="19050" cap="flat" cmpd="sng">
            <a:solidFill>
              <a:schemeClr val="accent5"/>
            </a:solidFill>
            <a:prstDash val="solid"/>
            <a:round/>
            <a:headEnd type="none" w="med" len="med"/>
            <a:tailEnd type="none" w="med" len="med"/>
          </a:ln>
        </p:spPr>
      </p:cxnSp>
      <p:cxnSp>
        <p:nvCxnSpPr>
          <p:cNvPr id="657" name="Google Shape;657;p52"/>
          <p:cNvCxnSpPr/>
          <p:nvPr/>
        </p:nvCxnSpPr>
        <p:spPr>
          <a:xfrm>
            <a:off x="1410425" y="2260050"/>
            <a:ext cx="2660400" cy="0"/>
          </a:xfrm>
          <a:prstGeom prst="straightConnector1">
            <a:avLst/>
          </a:prstGeom>
          <a:noFill/>
          <a:ln w="19050" cap="flat" cmpd="sng">
            <a:solidFill>
              <a:schemeClr val="accent5"/>
            </a:solidFill>
            <a:prstDash val="solid"/>
            <a:round/>
            <a:headEnd type="none" w="med" len="med"/>
            <a:tailEnd type="none" w="med" len="med"/>
          </a:ln>
        </p:spPr>
      </p:cxnSp>
      <p:sp>
        <p:nvSpPr>
          <p:cNvPr id="658" name="Google Shape;658;p52"/>
          <p:cNvSpPr txBox="1">
            <a:spLocks noGrp="1"/>
          </p:cNvSpPr>
          <p:nvPr>
            <p:ph type="title"/>
          </p:nvPr>
        </p:nvSpPr>
        <p:spPr>
          <a:xfrm>
            <a:off x="715050" y="488750"/>
            <a:ext cx="77139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BLOOD GROUPS</a:t>
            </a:r>
            <a:endParaRPr/>
          </a:p>
        </p:txBody>
      </p:sp>
      <p:grpSp>
        <p:nvGrpSpPr>
          <p:cNvPr id="659" name="Google Shape;659;p52"/>
          <p:cNvGrpSpPr/>
          <p:nvPr/>
        </p:nvGrpSpPr>
        <p:grpSpPr>
          <a:xfrm>
            <a:off x="715100" y="1717475"/>
            <a:ext cx="737325" cy="954600"/>
            <a:chOff x="715100" y="2098475"/>
            <a:chExt cx="737325" cy="954600"/>
          </a:xfrm>
        </p:grpSpPr>
        <p:sp>
          <p:nvSpPr>
            <p:cNvPr id="660" name="Google Shape;660;p52"/>
            <p:cNvSpPr/>
            <p:nvPr/>
          </p:nvSpPr>
          <p:spPr>
            <a:xfrm>
              <a:off x="715100" y="2098475"/>
              <a:ext cx="737325" cy="954000"/>
            </a:xfrm>
            <a:custGeom>
              <a:avLst/>
              <a:gdLst/>
              <a:ahLst/>
              <a:cxnLst/>
              <a:rect l="l" t="t" r="r" b="b"/>
              <a:pathLst>
                <a:path w="29493" h="38160" extrusionOk="0">
                  <a:moveTo>
                    <a:pt x="14705" y="0"/>
                  </a:moveTo>
                  <a:cubicBezTo>
                    <a:pt x="14300" y="262"/>
                    <a:pt x="13919" y="548"/>
                    <a:pt x="13526" y="846"/>
                  </a:cubicBezTo>
                  <a:cubicBezTo>
                    <a:pt x="13478" y="881"/>
                    <a:pt x="13443" y="917"/>
                    <a:pt x="13395" y="953"/>
                  </a:cubicBezTo>
                  <a:cubicBezTo>
                    <a:pt x="13085" y="1203"/>
                    <a:pt x="12788" y="1453"/>
                    <a:pt x="12490" y="1739"/>
                  </a:cubicBezTo>
                  <a:cubicBezTo>
                    <a:pt x="9871" y="4036"/>
                    <a:pt x="7585" y="6501"/>
                    <a:pt x="5680" y="9108"/>
                  </a:cubicBezTo>
                  <a:cubicBezTo>
                    <a:pt x="3465" y="12109"/>
                    <a:pt x="1870" y="15228"/>
                    <a:pt x="929" y="18348"/>
                  </a:cubicBezTo>
                  <a:cubicBezTo>
                    <a:pt x="441" y="20003"/>
                    <a:pt x="131" y="21693"/>
                    <a:pt x="36" y="23408"/>
                  </a:cubicBezTo>
                  <a:cubicBezTo>
                    <a:pt x="0" y="24241"/>
                    <a:pt x="12" y="25110"/>
                    <a:pt x="72" y="25980"/>
                  </a:cubicBezTo>
                  <a:cubicBezTo>
                    <a:pt x="143" y="26873"/>
                    <a:pt x="262" y="27742"/>
                    <a:pt x="453" y="28528"/>
                  </a:cubicBezTo>
                  <a:cubicBezTo>
                    <a:pt x="786" y="29944"/>
                    <a:pt x="1382" y="31325"/>
                    <a:pt x="2215" y="32504"/>
                  </a:cubicBezTo>
                  <a:cubicBezTo>
                    <a:pt x="2989" y="33600"/>
                    <a:pt x="3989" y="34588"/>
                    <a:pt x="5180" y="35421"/>
                  </a:cubicBezTo>
                  <a:cubicBezTo>
                    <a:pt x="6489" y="36338"/>
                    <a:pt x="8049" y="37040"/>
                    <a:pt x="9835" y="37529"/>
                  </a:cubicBezTo>
                  <a:cubicBezTo>
                    <a:pt x="11383" y="37945"/>
                    <a:pt x="13050" y="38160"/>
                    <a:pt x="14812" y="38160"/>
                  </a:cubicBezTo>
                  <a:lnTo>
                    <a:pt x="15193" y="38160"/>
                  </a:lnTo>
                  <a:cubicBezTo>
                    <a:pt x="15205" y="38160"/>
                    <a:pt x="15240" y="38148"/>
                    <a:pt x="15264" y="38148"/>
                  </a:cubicBezTo>
                  <a:lnTo>
                    <a:pt x="15657" y="38148"/>
                  </a:lnTo>
                  <a:cubicBezTo>
                    <a:pt x="15681" y="38148"/>
                    <a:pt x="15705" y="38124"/>
                    <a:pt x="15717" y="38124"/>
                  </a:cubicBezTo>
                  <a:cubicBezTo>
                    <a:pt x="15812" y="38124"/>
                    <a:pt x="15907" y="38112"/>
                    <a:pt x="16014" y="38112"/>
                  </a:cubicBezTo>
                  <a:cubicBezTo>
                    <a:pt x="16193" y="38100"/>
                    <a:pt x="16372" y="38076"/>
                    <a:pt x="16538" y="38064"/>
                  </a:cubicBezTo>
                  <a:lnTo>
                    <a:pt x="16550" y="38064"/>
                  </a:lnTo>
                  <a:cubicBezTo>
                    <a:pt x="16622" y="38064"/>
                    <a:pt x="16693" y="38053"/>
                    <a:pt x="16764" y="38053"/>
                  </a:cubicBezTo>
                  <a:cubicBezTo>
                    <a:pt x="16788" y="38053"/>
                    <a:pt x="16800" y="38041"/>
                    <a:pt x="16836" y="38041"/>
                  </a:cubicBezTo>
                  <a:cubicBezTo>
                    <a:pt x="16872" y="38041"/>
                    <a:pt x="16907" y="38017"/>
                    <a:pt x="16955" y="38017"/>
                  </a:cubicBezTo>
                  <a:lnTo>
                    <a:pt x="16967" y="38005"/>
                  </a:lnTo>
                  <a:cubicBezTo>
                    <a:pt x="17884" y="37898"/>
                    <a:pt x="18800" y="37743"/>
                    <a:pt x="19646" y="37517"/>
                  </a:cubicBezTo>
                  <a:cubicBezTo>
                    <a:pt x="21432" y="37040"/>
                    <a:pt x="22991" y="36326"/>
                    <a:pt x="24301" y="35397"/>
                  </a:cubicBezTo>
                  <a:cubicBezTo>
                    <a:pt x="25492" y="34564"/>
                    <a:pt x="26492" y="33588"/>
                    <a:pt x="27266" y="32480"/>
                  </a:cubicBezTo>
                  <a:cubicBezTo>
                    <a:pt x="28099" y="31290"/>
                    <a:pt x="28706" y="29921"/>
                    <a:pt x="29016" y="28516"/>
                  </a:cubicBezTo>
                  <a:cubicBezTo>
                    <a:pt x="29195" y="27718"/>
                    <a:pt x="29337" y="26861"/>
                    <a:pt x="29409" y="25968"/>
                  </a:cubicBezTo>
                  <a:cubicBezTo>
                    <a:pt x="29480" y="25075"/>
                    <a:pt x="29492" y="24217"/>
                    <a:pt x="29433" y="23384"/>
                  </a:cubicBezTo>
                  <a:cubicBezTo>
                    <a:pt x="29337" y="21670"/>
                    <a:pt x="29040" y="19967"/>
                    <a:pt x="28540" y="18324"/>
                  </a:cubicBezTo>
                  <a:cubicBezTo>
                    <a:pt x="27611" y="15193"/>
                    <a:pt x="26016" y="12085"/>
                    <a:pt x="23801" y="9073"/>
                  </a:cubicBezTo>
                  <a:cubicBezTo>
                    <a:pt x="21979" y="6596"/>
                    <a:pt x="19824" y="4239"/>
                    <a:pt x="17407" y="2084"/>
                  </a:cubicBezTo>
                  <a:cubicBezTo>
                    <a:pt x="17312" y="1989"/>
                    <a:pt x="17217" y="1905"/>
                    <a:pt x="17110" y="1798"/>
                  </a:cubicBezTo>
                  <a:cubicBezTo>
                    <a:pt x="16622" y="1393"/>
                    <a:pt x="16145" y="1000"/>
                    <a:pt x="15657" y="607"/>
                  </a:cubicBezTo>
                  <a:lnTo>
                    <a:pt x="15431" y="441"/>
                  </a:lnTo>
                  <a:cubicBezTo>
                    <a:pt x="15229" y="298"/>
                    <a:pt x="15026" y="143"/>
                    <a:pt x="14824" y="12"/>
                  </a:cubicBezTo>
                  <a:cubicBezTo>
                    <a:pt x="14788" y="0"/>
                    <a:pt x="14752"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2"/>
            <p:cNvSpPr/>
            <p:nvPr/>
          </p:nvSpPr>
          <p:spPr>
            <a:xfrm>
              <a:off x="715100" y="2144900"/>
              <a:ext cx="697725" cy="908175"/>
            </a:xfrm>
            <a:custGeom>
              <a:avLst/>
              <a:gdLst/>
              <a:ahLst/>
              <a:cxnLst/>
              <a:rect l="l" t="t" r="r" b="b"/>
              <a:pathLst>
                <a:path w="27909" h="36327" extrusionOk="0">
                  <a:moveTo>
                    <a:pt x="12347" y="1"/>
                  </a:moveTo>
                  <a:lnTo>
                    <a:pt x="12347" y="1"/>
                  </a:lnTo>
                  <a:cubicBezTo>
                    <a:pt x="9787" y="2251"/>
                    <a:pt x="7561" y="4680"/>
                    <a:pt x="5680" y="7216"/>
                  </a:cubicBezTo>
                  <a:cubicBezTo>
                    <a:pt x="3465" y="10228"/>
                    <a:pt x="1870" y="13336"/>
                    <a:pt x="941" y="16479"/>
                  </a:cubicBezTo>
                  <a:cubicBezTo>
                    <a:pt x="441" y="18134"/>
                    <a:pt x="131" y="19836"/>
                    <a:pt x="48" y="21539"/>
                  </a:cubicBezTo>
                  <a:cubicBezTo>
                    <a:pt x="0" y="22360"/>
                    <a:pt x="12" y="23230"/>
                    <a:pt x="72" y="24111"/>
                  </a:cubicBezTo>
                  <a:cubicBezTo>
                    <a:pt x="143" y="25004"/>
                    <a:pt x="262" y="25873"/>
                    <a:pt x="453" y="26659"/>
                  </a:cubicBezTo>
                  <a:cubicBezTo>
                    <a:pt x="774" y="28075"/>
                    <a:pt x="1382" y="29445"/>
                    <a:pt x="2215" y="30647"/>
                  </a:cubicBezTo>
                  <a:cubicBezTo>
                    <a:pt x="2989" y="31743"/>
                    <a:pt x="3989" y="32731"/>
                    <a:pt x="5180" y="33576"/>
                  </a:cubicBezTo>
                  <a:cubicBezTo>
                    <a:pt x="6489" y="34505"/>
                    <a:pt x="8061" y="35219"/>
                    <a:pt x="9835" y="35695"/>
                  </a:cubicBezTo>
                  <a:cubicBezTo>
                    <a:pt x="11383" y="36112"/>
                    <a:pt x="13062" y="36326"/>
                    <a:pt x="14824" y="36326"/>
                  </a:cubicBezTo>
                  <a:lnTo>
                    <a:pt x="15205" y="36326"/>
                  </a:lnTo>
                  <a:cubicBezTo>
                    <a:pt x="15371" y="36326"/>
                    <a:pt x="15526" y="36315"/>
                    <a:pt x="15669" y="36315"/>
                  </a:cubicBezTo>
                  <a:lnTo>
                    <a:pt x="15729" y="36315"/>
                  </a:lnTo>
                  <a:cubicBezTo>
                    <a:pt x="15824" y="36315"/>
                    <a:pt x="15919" y="36303"/>
                    <a:pt x="16014" y="36303"/>
                  </a:cubicBezTo>
                  <a:cubicBezTo>
                    <a:pt x="16264" y="36291"/>
                    <a:pt x="16514" y="36255"/>
                    <a:pt x="16788" y="36231"/>
                  </a:cubicBezTo>
                  <a:cubicBezTo>
                    <a:pt x="16836" y="36231"/>
                    <a:pt x="16860" y="36207"/>
                    <a:pt x="16907" y="36207"/>
                  </a:cubicBezTo>
                  <a:lnTo>
                    <a:pt x="16967" y="36196"/>
                  </a:lnTo>
                  <a:cubicBezTo>
                    <a:pt x="17919" y="36088"/>
                    <a:pt x="18824" y="35922"/>
                    <a:pt x="19670" y="35695"/>
                  </a:cubicBezTo>
                  <a:cubicBezTo>
                    <a:pt x="21456" y="35219"/>
                    <a:pt x="23027" y="34505"/>
                    <a:pt x="24337" y="33576"/>
                  </a:cubicBezTo>
                  <a:cubicBezTo>
                    <a:pt x="25527" y="32743"/>
                    <a:pt x="26516" y="31766"/>
                    <a:pt x="27290" y="30647"/>
                  </a:cubicBezTo>
                  <a:cubicBezTo>
                    <a:pt x="27516" y="30338"/>
                    <a:pt x="27706" y="30004"/>
                    <a:pt x="27909" y="29659"/>
                  </a:cubicBezTo>
                  <a:lnTo>
                    <a:pt x="27909" y="29659"/>
                  </a:lnTo>
                  <a:cubicBezTo>
                    <a:pt x="27706" y="29873"/>
                    <a:pt x="27504" y="30064"/>
                    <a:pt x="27290" y="30254"/>
                  </a:cubicBezTo>
                  <a:cubicBezTo>
                    <a:pt x="26325" y="31123"/>
                    <a:pt x="25242" y="31850"/>
                    <a:pt x="24063" y="32397"/>
                  </a:cubicBezTo>
                  <a:cubicBezTo>
                    <a:pt x="22884" y="32945"/>
                    <a:pt x="21622" y="33350"/>
                    <a:pt x="20324" y="33564"/>
                  </a:cubicBezTo>
                  <a:cubicBezTo>
                    <a:pt x="19569" y="33683"/>
                    <a:pt x="18793" y="33749"/>
                    <a:pt x="18016" y="33749"/>
                  </a:cubicBezTo>
                  <a:cubicBezTo>
                    <a:pt x="17470" y="33749"/>
                    <a:pt x="16924" y="33716"/>
                    <a:pt x="16383" y="33648"/>
                  </a:cubicBezTo>
                  <a:cubicBezTo>
                    <a:pt x="15729" y="33576"/>
                    <a:pt x="15074" y="33457"/>
                    <a:pt x="14431" y="33278"/>
                  </a:cubicBezTo>
                  <a:cubicBezTo>
                    <a:pt x="13800" y="33100"/>
                    <a:pt x="13157" y="32874"/>
                    <a:pt x="12550" y="32624"/>
                  </a:cubicBezTo>
                  <a:cubicBezTo>
                    <a:pt x="11919" y="32338"/>
                    <a:pt x="11311" y="32028"/>
                    <a:pt x="10728" y="31659"/>
                  </a:cubicBezTo>
                  <a:cubicBezTo>
                    <a:pt x="10192" y="31314"/>
                    <a:pt x="9668" y="30945"/>
                    <a:pt x="9192" y="30540"/>
                  </a:cubicBezTo>
                  <a:cubicBezTo>
                    <a:pt x="8299" y="29778"/>
                    <a:pt x="7513" y="28885"/>
                    <a:pt x="6870" y="27897"/>
                  </a:cubicBezTo>
                  <a:cubicBezTo>
                    <a:pt x="6263" y="26944"/>
                    <a:pt x="5799" y="25897"/>
                    <a:pt x="5489" y="24825"/>
                  </a:cubicBezTo>
                  <a:cubicBezTo>
                    <a:pt x="4834" y="22551"/>
                    <a:pt x="4775" y="20134"/>
                    <a:pt x="5073" y="17800"/>
                  </a:cubicBezTo>
                  <a:cubicBezTo>
                    <a:pt x="5382" y="15252"/>
                    <a:pt x="6085" y="12776"/>
                    <a:pt x="6989" y="10371"/>
                  </a:cubicBezTo>
                  <a:cubicBezTo>
                    <a:pt x="7906" y="7978"/>
                    <a:pt x="9002" y="5644"/>
                    <a:pt x="10264" y="3406"/>
                  </a:cubicBezTo>
                  <a:cubicBezTo>
                    <a:pt x="10919" y="2251"/>
                    <a:pt x="11609" y="1120"/>
                    <a:pt x="12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2"/>
            <p:cNvSpPr/>
            <p:nvPr/>
          </p:nvSpPr>
          <p:spPr>
            <a:xfrm>
              <a:off x="1126450" y="2147575"/>
              <a:ext cx="258100" cy="256025"/>
            </a:xfrm>
            <a:custGeom>
              <a:avLst/>
              <a:gdLst/>
              <a:ahLst/>
              <a:cxnLst/>
              <a:rect l="l" t="t" r="r" b="b"/>
              <a:pathLst>
                <a:path w="10324" h="10241" extrusionOk="0">
                  <a:moveTo>
                    <a:pt x="5156" y="1"/>
                  </a:moveTo>
                  <a:cubicBezTo>
                    <a:pt x="2358" y="1"/>
                    <a:pt x="60" y="2275"/>
                    <a:pt x="37" y="5061"/>
                  </a:cubicBezTo>
                  <a:cubicBezTo>
                    <a:pt x="1" y="7883"/>
                    <a:pt x="2287" y="10204"/>
                    <a:pt x="5097" y="10240"/>
                  </a:cubicBezTo>
                  <a:cubicBezTo>
                    <a:pt x="7919" y="10240"/>
                    <a:pt x="10240" y="7954"/>
                    <a:pt x="10276" y="5180"/>
                  </a:cubicBezTo>
                  <a:cubicBezTo>
                    <a:pt x="10324" y="2346"/>
                    <a:pt x="8038" y="25"/>
                    <a:pt x="52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2"/>
            <p:cNvSpPr/>
            <p:nvPr/>
          </p:nvSpPr>
          <p:spPr>
            <a:xfrm>
              <a:off x="1168725" y="2275875"/>
              <a:ext cx="173550" cy="25"/>
            </a:xfrm>
            <a:custGeom>
              <a:avLst/>
              <a:gdLst/>
              <a:ahLst/>
              <a:cxnLst/>
              <a:rect l="l" t="t" r="r" b="b"/>
              <a:pathLst>
                <a:path w="6942" h="1" fill="none" extrusionOk="0">
                  <a:moveTo>
                    <a:pt x="1" y="0"/>
                  </a:moveTo>
                  <a:lnTo>
                    <a:pt x="6942"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2"/>
            <p:cNvSpPr/>
            <p:nvPr/>
          </p:nvSpPr>
          <p:spPr>
            <a:xfrm>
              <a:off x="1255350" y="2188650"/>
              <a:ext cx="25" cy="173875"/>
            </a:xfrm>
            <a:custGeom>
              <a:avLst/>
              <a:gdLst/>
              <a:ahLst/>
              <a:cxnLst/>
              <a:rect l="l" t="t" r="r" b="b"/>
              <a:pathLst>
                <a:path w="1" h="6955" fill="none" extrusionOk="0">
                  <a:moveTo>
                    <a:pt x="0" y="1"/>
                  </a:moveTo>
                  <a:lnTo>
                    <a:pt x="0" y="6954"/>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2"/>
            <p:cNvSpPr/>
            <p:nvPr/>
          </p:nvSpPr>
          <p:spPr>
            <a:xfrm>
              <a:off x="955600" y="2456250"/>
              <a:ext cx="259300" cy="394125"/>
            </a:xfrm>
            <a:custGeom>
              <a:avLst/>
              <a:gdLst/>
              <a:ahLst/>
              <a:cxnLst/>
              <a:rect l="l" t="t" r="r" b="b"/>
              <a:pathLst>
                <a:path w="10372" h="15765" extrusionOk="0">
                  <a:moveTo>
                    <a:pt x="5228" y="3525"/>
                  </a:moveTo>
                  <a:cubicBezTo>
                    <a:pt x="5430" y="6144"/>
                    <a:pt x="5644" y="8347"/>
                    <a:pt x="5847" y="10133"/>
                  </a:cubicBezTo>
                  <a:lnTo>
                    <a:pt x="4442" y="10133"/>
                  </a:lnTo>
                  <a:cubicBezTo>
                    <a:pt x="4549" y="8740"/>
                    <a:pt x="4811" y="6537"/>
                    <a:pt x="5228" y="3525"/>
                  </a:cubicBezTo>
                  <a:close/>
                  <a:moveTo>
                    <a:pt x="2084" y="1"/>
                  </a:moveTo>
                  <a:lnTo>
                    <a:pt x="1" y="15764"/>
                  </a:lnTo>
                  <a:lnTo>
                    <a:pt x="4251" y="15764"/>
                  </a:lnTo>
                  <a:lnTo>
                    <a:pt x="4489" y="12931"/>
                  </a:lnTo>
                  <a:lnTo>
                    <a:pt x="5966" y="12931"/>
                  </a:lnTo>
                  <a:lnTo>
                    <a:pt x="6168" y="15764"/>
                  </a:lnTo>
                  <a:lnTo>
                    <a:pt x="10371" y="15764"/>
                  </a:lnTo>
                  <a:lnTo>
                    <a:pt x="80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52"/>
          <p:cNvGrpSpPr/>
          <p:nvPr/>
        </p:nvGrpSpPr>
        <p:grpSpPr>
          <a:xfrm>
            <a:off x="1712129" y="1717475"/>
            <a:ext cx="737600" cy="954600"/>
            <a:chOff x="1712129" y="2098475"/>
            <a:chExt cx="737600" cy="954600"/>
          </a:xfrm>
        </p:grpSpPr>
        <p:sp>
          <p:nvSpPr>
            <p:cNvPr id="667" name="Google Shape;667;p52"/>
            <p:cNvSpPr/>
            <p:nvPr/>
          </p:nvSpPr>
          <p:spPr>
            <a:xfrm>
              <a:off x="1712429" y="2098475"/>
              <a:ext cx="737300" cy="954000"/>
            </a:xfrm>
            <a:custGeom>
              <a:avLst/>
              <a:gdLst/>
              <a:ahLst/>
              <a:cxnLst/>
              <a:rect l="l" t="t" r="r" b="b"/>
              <a:pathLst>
                <a:path w="29492" h="38160" extrusionOk="0">
                  <a:moveTo>
                    <a:pt x="14704" y="0"/>
                  </a:moveTo>
                  <a:cubicBezTo>
                    <a:pt x="14311" y="262"/>
                    <a:pt x="13919" y="548"/>
                    <a:pt x="13538" y="846"/>
                  </a:cubicBezTo>
                  <a:cubicBezTo>
                    <a:pt x="13490" y="881"/>
                    <a:pt x="13442" y="917"/>
                    <a:pt x="13395" y="953"/>
                  </a:cubicBezTo>
                  <a:cubicBezTo>
                    <a:pt x="13085" y="1203"/>
                    <a:pt x="12787" y="1453"/>
                    <a:pt x="12490" y="1739"/>
                  </a:cubicBezTo>
                  <a:cubicBezTo>
                    <a:pt x="9870" y="4036"/>
                    <a:pt x="7596" y="6501"/>
                    <a:pt x="5691" y="9108"/>
                  </a:cubicBezTo>
                  <a:cubicBezTo>
                    <a:pt x="3477" y="12109"/>
                    <a:pt x="1881" y="15228"/>
                    <a:pt x="941" y="18348"/>
                  </a:cubicBezTo>
                  <a:cubicBezTo>
                    <a:pt x="453" y="20003"/>
                    <a:pt x="143" y="21693"/>
                    <a:pt x="48" y="23408"/>
                  </a:cubicBezTo>
                  <a:cubicBezTo>
                    <a:pt x="0" y="24241"/>
                    <a:pt x="24" y="25110"/>
                    <a:pt x="84" y="25980"/>
                  </a:cubicBezTo>
                  <a:cubicBezTo>
                    <a:pt x="155" y="26873"/>
                    <a:pt x="274" y="27742"/>
                    <a:pt x="465" y="28528"/>
                  </a:cubicBezTo>
                  <a:cubicBezTo>
                    <a:pt x="798" y="29944"/>
                    <a:pt x="1393" y="31325"/>
                    <a:pt x="2227" y="32504"/>
                  </a:cubicBezTo>
                  <a:cubicBezTo>
                    <a:pt x="3001" y="33600"/>
                    <a:pt x="3989" y="34588"/>
                    <a:pt x="5179" y="35421"/>
                  </a:cubicBezTo>
                  <a:cubicBezTo>
                    <a:pt x="6489" y="36338"/>
                    <a:pt x="8061" y="37040"/>
                    <a:pt x="9847" y="37529"/>
                  </a:cubicBezTo>
                  <a:cubicBezTo>
                    <a:pt x="11394" y="37945"/>
                    <a:pt x="13061" y="38160"/>
                    <a:pt x="14812" y="38160"/>
                  </a:cubicBezTo>
                  <a:lnTo>
                    <a:pt x="15204" y="38160"/>
                  </a:lnTo>
                  <a:cubicBezTo>
                    <a:pt x="15216" y="38160"/>
                    <a:pt x="15240" y="38148"/>
                    <a:pt x="15276" y="38148"/>
                  </a:cubicBezTo>
                  <a:lnTo>
                    <a:pt x="15657" y="38148"/>
                  </a:lnTo>
                  <a:cubicBezTo>
                    <a:pt x="15693" y="38148"/>
                    <a:pt x="15705" y="38124"/>
                    <a:pt x="15716" y="38124"/>
                  </a:cubicBezTo>
                  <a:cubicBezTo>
                    <a:pt x="15824" y="38124"/>
                    <a:pt x="15919" y="38112"/>
                    <a:pt x="16014" y="38112"/>
                  </a:cubicBezTo>
                  <a:cubicBezTo>
                    <a:pt x="16193" y="38100"/>
                    <a:pt x="16371" y="38076"/>
                    <a:pt x="16538" y="38064"/>
                  </a:cubicBezTo>
                  <a:lnTo>
                    <a:pt x="16550" y="38064"/>
                  </a:lnTo>
                  <a:cubicBezTo>
                    <a:pt x="16633" y="38064"/>
                    <a:pt x="16705" y="38053"/>
                    <a:pt x="16776" y="38053"/>
                  </a:cubicBezTo>
                  <a:cubicBezTo>
                    <a:pt x="16788" y="38053"/>
                    <a:pt x="16812" y="38041"/>
                    <a:pt x="16836" y="38041"/>
                  </a:cubicBezTo>
                  <a:cubicBezTo>
                    <a:pt x="16883" y="38041"/>
                    <a:pt x="16907" y="38017"/>
                    <a:pt x="16955" y="38017"/>
                  </a:cubicBezTo>
                  <a:lnTo>
                    <a:pt x="16967" y="38005"/>
                  </a:lnTo>
                  <a:cubicBezTo>
                    <a:pt x="17895" y="37898"/>
                    <a:pt x="18800" y="37743"/>
                    <a:pt x="19645" y="37517"/>
                  </a:cubicBezTo>
                  <a:cubicBezTo>
                    <a:pt x="21431" y="37040"/>
                    <a:pt x="23003" y="36326"/>
                    <a:pt x="24313" y="35397"/>
                  </a:cubicBezTo>
                  <a:cubicBezTo>
                    <a:pt x="25503" y="34564"/>
                    <a:pt x="26492" y="33588"/>
                    <a:pt x="27265" y="32480"/>
                  </a:cubicBezTo>
                  <a:cubicBezTo>
                    <a:pt x="28099" y="31290"/>
                    <a:pt x="28718" y="29921"/>
                    <a:pt x="29028" y="28516"/>
                  </a:cubicBezTo>
                  <a:cubicBezTo>
                    <a:pt x="29206" y="27718"/>
                    <a:pt x="29337" y="26861"/>
                    <a:pt x="29409" y="25968"/>
                  </a:cubicBezTo>
                  <a:cubicBezTo>
                    <a:pt x="29468" y="25075"/>
                    <a:pt x="29492" y="24217"/>
                    <a:pt x="29444" y="23384"/>
                  </a:cubicBezTo>
                  <a:cubicBezTo>
                    <a:pt x="29337" y="21670"/>
                    <a:pt x="29040" y="19967"/>
                    <a:pt x="28551" y="18324"/>
                  </a:cubicBezTo>
                  <a:cubicBezTo>
                    <a:pt x="27611" y="15193"/>
                    <a:pt x="26015" y="12085"/>
                    <a:pt x="23801" y="9073"/>
                  </a:cubicBezTo>
                  <a:cubicBezTo>
                    <a:pt x="21991" y="6596"/>
                    <a:pt x="19824" y="4239"/>
                    <a:pt x="17419" y="2084"/>
                  </a:cubicBezTo>
                  <a:cubicBezTo>
                    <a:pt x="17312" y="1989"/>
                    <a:pt x="17229" y="1905"/>
                    <a:pt x="17121" y="1798"/>
                  </a:cubicBezTo>
                  <a:cubicBezTo>
                    <a:pt x="16633" y="1393"/>
                    <a:pt x="16157" y="1000"/>
                    <a:pt x="15657" y="607"/>
                  </a:cubicBezTo>
                  <a:lnTo>
                    <a:pt x="15443" y="441"/>
                  </a:lnTo>
                  <a:cubicBezTo>
                    <a:pt x="15228" y="298"/>
                    <a:pt x="15038" y="143"/>
                    <a:pt x="14823" y="12"/>
                  </a:cubicBezTo>
                  <a:cubicBezTo>
                    <a:pt x="14800" y="0"/>
                    <a:pt x="14752" y="0"/>
                    <a:pt x="14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2"/>
            <p:cNvSpPr/>
            <p:nvPr/>
          </p:nvSpPr>
          <p:spPr>
            <a:xfrm>
              <a:off x="1712129" y="2144900"/>
              <a:ext cx="697725" cy="908175"/>
            </a:xfrm>
            <a:custGeom>
              <a:avLst/>
              <a:gdLst/>
              <a:ahLst/>
              <a:cxnLst/>
              <a:rect l="l" t="t" r="r" b="b"/>
              <a:pathLst>
                <a:path w="27909" h="36327" extrusionOk="0">
                  <a:moveTo>
                    <a:pt x="12347" y="1"/>
                  </a:moveTo>
                  <a:cubicBezTo>
                    <a:pt x="9799" y="2251"/>
                    <a:pt x="7561" y="4680"/>
                    <a:pt x="5691" y="7216"/>
                  </a:cubicBezTo>
                  <a:cubicBezTo>
                    <a:pt x="3465" y="10228"/>
                    <a:pt x="1881" y="13336"/>
                    <a:pt x="941" y="16479"/>
                  </a:cubicBezTo>
                  <a:cubicBezTo>
                    <a:pt x="453" y="18134"/>
                    <a:pt x="131" y="19836"/>
                    <a:pt x="48" y="21539"/>
                  </a:cubicBezTo>
                  <a:cubicBezTo>
                    <a:pt x="0" y="22360"/>
                    <a:pt x="12" y="23230"/>
                    <a:pt x="72" y="24111"/>
                  </a:cubicBezTo>
                  <a:cubicBezTo>
                    <a:pt x="155" y="25004"/>
                    <a:pt x="274" y="25873"/>
                    <a:pt x="465" y="26659"/>
                  </a:cubicBezTo>
                  <a:cubicBezTo>
                    <a:pt x="774" y="28075"/>
                    <a:pt x="1381" y="29445"/>
                    <a:pt x="2215" y="30647"/>
                  </a:cubicBezTo>
                  <a:cubicBezTo>
                    <a:pt x="2989" y="31743"/>
                    <a:pt x="3989" y="32731"/>
                    <a:pt x="5179" y="33576"/>
                  </a:cubicBezTo>
                  <a:cubicBezTo>
                    <a:pt x="6489" y="34505"/>
                    <a:pt x="8073" y="35219"/>
                    <a:pt x="9835" y="35695"/>
                  </a:cubicBezTo>
                  <a:cubicBezTo>
                    <a:pt x="11383" y="36112"/>
                    <a:pt x="13073" y="36326"/>
                    <a:pt x="14824" y="36326"/>
                  </a:cubicBezTo>
                  <a:lnTo>
                    <a:pt x="15216" y="36326"/>
                  </a:lnTo>
                  <a:cubicBezTo>
                    <a:pt x="15371" y="36326"/>
                    <a:pt x="15526" y="36315"/>
                    <a:pt x="15669" y="36315"/>
                  </a:cubicBezTo>
                  <a:lnTo>
                    <a:pt x="15728" y="36315"/>
                  </a:lnTo>
                  <a:cubicBezTo>
                    <a:pt x="15824" y="36315"/>
                    <a:pt x="15931" y="36303"/>
                    <a:pt x="16014" y="36303"/>
                  </a:cubicBezTo>
                  <a:cubicBezTo>
                    <a:pt x="16264" y="36291"/>
                    <a:pt x="16526" y="36255"/>
                    <a:pt x="16788" y="36231"/>
                  </a:cubicBezTo>
                  <a:cubicBezTo>
                    <a:pt x="16836" y="36231"/>
                    <a:pt x="16860" y="36207"/>
                    <a:pt x="16907" y="36207"/>
                  </a:cubicBezTo>
                  <a:lnTo>
                    <a:pt x="16967" y="36196"/>
                  </a:lnTo>
                  <a:cubicBezTo>
                    <a:pt x="17919" y="36088"/>
                    <a:pt x="18824" y="35922"/>
                    <a:pt x="19681" y="35695"/>
                  </a:cubicBezTo>
                  <a:cubicBezTo>
                    <a:pt x="21467" y="35219"/>
                    <a:pt x="23027" y="34505"/>
                    <a:pt x="24337" y="33576"/>
                  </a:cubicBezTo>
                  <a:cubicBezTo>
                    <a:pt x="25527" y="32743"/>
                    <a:pt x="26527" y="31766"/>
                    <a:pt x="27289" y="30647"/>
                  </a:cubicBezTo>
                  <a:cubicBezTo>
                    <a:pt x="27516" y="30338"/>
                    <a:pt x="27706" y="30004"/>
                    <a:pt x="27909" y="29659"/>
                  </a:cubicBezTo>
                  <a:lnTo>
                    <a:pt x="27909" y="29659"/>
                  </a:lnTo>
                  <a:cubicBezTo>
                    <a:pt x="27718" y="29873"/>
                    <a:pt x="27504" y="30064"/>
                    <a:pt x="27289" y="30254"/>
                  </a:cubicBezTo>
                  <a:cubicBezTo>
                    <a:pt x="26325" y="31123"/>
                    <a:pt x="25242" y="31850"/>
                    <a:pt x="24063" y="32397"/>
                  </a:cubicBezTo>
                  <a:cubicBezTo>
                    <a:pt x="22896" y="32945"/>
                    <a:pt x="21622" y="33350"/>
                    <a:pt x="20324" y="33564"/>
                  </a:cubicBezTo>
                  <a:cubicBezTo>
                    <a:pt x="19569" y="33683"/>
                    <a:pt x="18793" y="33749"/>
                    <a:pt x="18016" y="33749"/>
                  </a:cubicBezTo>
                  <a:cubicBezTo>
                    <a:pt x="17470" y="33749"/>
                    <a:pt x="16924" y="33716"/>
                    <a:pt x="16383" y="33648"/>
                  </a:cubicBezTo>
                  <a:cubicBezTo>
                    <a:pt x="15728" y="33576"/>
                    <a:pt x="15074" y="33457"/>
                    <a:pt x="14431" y="33278"/>
                  </a:cubicBezTo>
                  <a:cubicBezTo>
                    <a:pt x="13800" y="33100"/>
                    <a:pt x="13157" y="32874"/>
                    <a:pt x="12549" y="32624"/>
                  </a:cubicBezTo>
                  <a:cubicBezTo>
                    <a:pt x="11918" y="32338"/>
                    <a:pt x="11311" y="32028"/>
                    <a:pt x="10728" y="31659"/>
                  </a:cubicBezTo>
                  <a:cubicBezTo>
                    <a:pt x="10192" y="31314"/>
                    <a:pt x="9668" y="30945"/>
                    <a:pt x="9192" y="30540"/>
                  </a:cubicBezTo>
                  <a:cubicBezTo>
                    <a:pt x="8299" y="29778"/>
                    <a:pt x="7513" y="28885"/>
                    <a:pt x="6870" y="27897"/>
                  </a:cubicBezTo>
                  <a:cubicBezTo>
                    <a:pt x="6263" y="26944"/>
                    <a:pt x="5799" y="25897"/>
                    <a:pt x="5489" y="24825"/>
                  </a:cubicBezTo>
                  <a:cubicBezTo>
                    <a:pt x="4834" y="22551"/>
                    <a:pt x="4775" y="20134"/>
                    <a:pt x="5072" y="17800"/>
                  </a:cubicBezTo>
                  <a:cubicBezTo>
                    <a:pt x="5382" y="15252"/>
                    <a:pt x="6084" y="12776"/>
                    <a:pt x="6989" y="10371"/>
                  </a:cubicBezTo>
                  <a:cubicBezTo>
                    <a:pt x="7906" y="7978"/>
                    <a:pt x="9001" y="5644"/>
                    <a:pt x="10263" y="3406"/>
                  </a:cubicBezTo>
                  <a:cubicBezTo>
                    <a:pt x="10918" y="2251"/>
                    <a:pt x="11609" y="1120"/>
                    <a:pt x="12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2"/>
            <p:cNvSpPr/>
            <p:nvPr/>
          </p:nvSpPr>
          <p:spPr>
            <a:xfrm>
              <a:off x="2123779" y="2147575"/>
              <a:ext cx="257800" cy="256025"/>
            </a:xfrm>
            <a:custGeom>
              <a:avLst/>
              <a:gdLst/>
              <a:ahLst/>
              <a:cxnLst/>
              <a:rect l="l" t="t" r="r" b="b"/>
              <a:pathLst>
                <a:path w="10312" h="10241" extrusionOk="0">
                  <a:moveTo>
                    <a:pt x="5144" y="1"/>
                  </a:moveTo>
                  <a:cubicBezTo>
                    <a:pt x="2346" y="1"/>
                    <a:pt x="60" y="2275"/>
                    <a:pt x="24" y="5061"/>
                  </a:cubicBezTo>
                  <a:cubicBezTo>
                    <a:pt x="1" y="7883"/>
                    <a:pt x="2275" y="10204"/>
                    <a:pt x="5085" y="10240"/>
                  </a:cubicBezTo>
                  <a:cubicBezTo>
                    <a:pt x="7918" y="10240"/>
                    <a:pt x="10240" y="7954"/>
                    <a:pt x="10264" y="5180"/>
                  </a:cubicBezTo>
                  <a:cubicBezTo>
                    <a:pt x="10311" y="2346"/>
                    <a:pt x="8037" y="25"/>
                    <a:pt x="5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2"/>
            <p:cNvSpPr/>
            <p:nvPr/>
          </p:nvSpPr>
          <p:spPr>
            <a:xfrm>
              <a:off x="2165754" y="2275875"/>
              <a:ext cx="173850" cy="25"/>
            </a:xfrm>
            <a:custGeom>
              <a:avLst/>
              <a:gdLst/>
              <a:ahLst/>
              <a:cxnLst/>
              <a:rect l="l" t="t" r="r" b="b"/>
              <a:pathLst>
                <a:path w="6954" h="1" fill="none" extrusionOk="0">
                  <a:moveTo>
                    <a:pt x="0" y="0"/>
                  </a:moveTo>
                  <a:lnTo>
                    <a:pt x="6954"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2"/>
            <p:cNvSpPr/>
            <p:nvPr/>
          </p:nvSpPr>
          <p:spPr>
            <a:xfrm>
              <a:off x="2252679" y="2188650"/>
              <a:ext cx="0" cy="173875"/>
            </a:xfrm>
            <a:custGeom>
              <a:avLst/>
              <a:gdLst/>
              <a:ahLst/>
              <a:cxnLst/>
              <a:rect l="l" t="t" r="r" b="b"/>
              <a:pathLst>
                <a:path h="6955" fill="none" extrusionOk="0">
                  <a:moveTo>
                    <a:pt x="0" y="1"/>
                  </a:moveTo>
                  <a:lnTo>
                    <a:pt x="0" y="6954"/>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2"/>
            <p:cNvSpPr/>
            <p:nvPr/>
          </p:nvSpPr>
          <p:spPr>
            <a:xfrm>
              <a:off x="1986254" y="2456250"/>
              <a:ext cx="238750" cy="394125"/>
            </a:xfrm>
            <a:custGeom>
              <a:avLst/>
              <a:gdLst/>
              <a:ahLst/>
              <a:cxnLst/>
              <a:rect l="l" t="t" r="r" b="b"/>
              <a:pathLst>
                <a:path w="9550" h="15765" extrusionOk="0">
                  <a:moveTo>
                    <a:pt x="4097" y="2691"/>
                  </a:moveTo>
                  <a:cubicBezTo>
                    <a:pt x="4525" y="2703"/>
                    <a:pt x="4799" y="2727"/>
                    <a:pt x="4942" y="2787"/>
                  </a:cubicBezTo>
                  <a:cubicBezTo>
                    <a:pt x="5097" y="2834"/>
                    <a:pt x="5216" y="2965"/>
                    <a:pt x="5311" y="3168"/>
                  </a:cubicBezTo>
                  <a:cubicBezTo>
                    <a:pt x="5394" y="3358"/>
                    <a:pt x="5442" y="3703"/>
                    <a:pt x="5442" y="4191"/>
                  </a:cubicBezTo>
                  <a:cubicBezTo>
                    <a:pt x="5442" y="5132"/>
                    <a:pt x="5383" y="5704"/>
                    <a:pt x="5275" y="5894"/>
                  </a:cubicBezTo>
                  <a:cubicBezTo>
                    <a:pt x="5168" y="6096"/>
                    <a:pt x="4906" y="6192"/>
                    <a:pt x="4513" y="6192"/>
                  </a:cubicBezTo>
                  <a:cubicBezTo>
                    <a:pt x="4406" y="6192"/>
                    <a:pt x="4275" y="6192"/>
                    <a:pt x="4097" y="6204"/>
                  </a:cubicBezTo>
                  <a:lnTo>
                    <a:pt x="4097" y="2691"/>
                  </a:lnTo>
                  <a:close/>
                  <a:moveTo>
                    <a:pt x="4097" y="8656"/>
                  </a:moveTo>
                  <a:cubicBezTo>
                    <a:pt x="4704" y="8680"/>
                    <a:pt x="5085" y="8763"/>
                    <a:pt x="5228" y="8906"/>
                  </a:cubicBezTo>
                  <a:cubicBezTo>
                    <a:pt x="5371" y="9049"/>
                    <a:pt x="5442" y="9454"/>
                    <a:pt x="5442" y="10133"/>
                  </a:cubicBezTo>
                  <a:lnTo>
                    <a:pt x="5442" y="11597"/>
                  </a:lnTo>
                  <a:cubicBezTo>
                    <a:pt x="5442" y="12240"/>
                    <a:pt x="5359" y="12633"/>
                    <a:pt x="5204" y="12800"/>
                  </a:cubicBezTo>
                  <a:cubicBezTo>
                    <a:pt x="5049" y="12954"/>
                    <a:pt x="4680" y="13050"/>
                    <a:pt x="4097" y="13074"/>
                  </a:cubicBezTo>
                  <a:lnTo>
                    <a:pt x="4097" y="8656"/>
                  </a:lnTo>
                  <a:close/>
                  <a:moveTo>
                    <a:pt x="1" y="1"/>
                  </a:moveTo>
                  <a:lnTo>
                    <a:pt x="1" y="15764"/>
                  </a:lnTo>
                  <a:lnTo>
                    <a:pt x="4740" y="15764"/>
                  </a:lnTo>
                  <a:cubicBezTo>
                    <a:pt x="6395" y="15764"/>
                    <a:pt x="7478" y="15681"/>
                    <a:pt x="8014" y="15491"/>
                  </a:cubicBezTo>
                  <a:cubicBezTo>
                    <a:pt x="8550" y="15300"/>
                    <a:pt x="8931" y="14943"/>
                    <a:pt x="9181" y="14431"/>
                  </a:cubicBezTo>
                  <a:cubicBezTo>
                    <a:pt x="9419" y="13919"/>
                    <a:pt x="9550" y="13133"/>
                    <a:pt x="9550" y="12062"/>
                  </a:cubicBezTo>
                  <a:lnTo>
                    <a:pt x="9550" y="10609"/>
                  </a:lnTo>
                  <a:cubicBezTo>
                    <a:pt x="9550" y="9585"/>
                    <a:pt x="9371" y="8823"/>
                    <a:pt x="9038" y="8323"/>
                  </a:cubicBezTo>
                  <a:cubicBezTo>
                    <a:pt x="8704" y="7823"/>
                    <a:pt x="8061" y="7466"/>
                    <a:pt x="7109" y="7251"/>
                  </a:cubicBezTo>
                  <a:cubicBezTo>
                    <a:pt x="7954" y="7061"/>
                    <a:pt x="8526" y="6775"/>
                    <a:pt x="8812" y="6418"/>
                  </a:cubicBezTo>
                  <a:cubicBezTo>
                    <a:pt x="9109" y="6049"/>
                    <a:pt x="9252" y="5406"/>
                    <a:pt x="9252" y="4489"/>
                  </a:cubicBezTo>
                  <a:cubicBezTo>
                    <a:pt x="9252" y="3120"/>
                    <a:pt x="9050" y="2132"/>
                    <a:pt x="8633" y="1524"/>
                  </a:cubicBezTo>
                  <a:cubicBezTo>
                    <a:pt x="8228" y="905"/>
                    <a:pt x="7692" y="501"/>
                    <a:pt x="7026" y="298"/>
                  </a:cubicBezTo>
                  <a:cubicBezTo>
                    <a:pt x="6359" y="96"/>
                    <a:pt x="5383" y="1"/>
                    <a:pt x="40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52"/>
          <p:cNvGrpSpPr/>
          <p:nvPr/>
        </p:nvGrpSpPr>
        <p:grpSpPr>
          <a:xfrm>
            <a:off x="2709432" y="1717475"/>
            <a:ext cx="737025" cy="954600"/>
            <a:chOff x="2709432" y="2098475"/>
            <a:chExt cx="737025" cy="954600"/>
          </a:xfrm>
        </p:grpSpPr>
        <p:sp>
          <p:nvSpPr>
            <p:cNvPr id="674" name="Google Shape;674;p52"/>
            <p:cNvSpPr/>
            <p:nvPr/>
          </p:nvSpPr>
          <p:spPr>
            <a:xfrm>
              <a:off x="2709432" y="2098475"/>
              <a:ext cx="737025" cy="954000"/>
            </a:xfrm>
            <a:custGeom>
              <a:avLst/>
              <a:gdLst/>
              <a:ahLst/>
              <a:cxnLst/>
              <a:rect l="l" t="t" r="r" b="b"/>
              <a:pathLst>
                <a:path w="29481" h="38160" extrusionOk="0">
                  <a:moveTo>
                    <a:pt x="14705" y="0"/>
                  </a:moveTo>
                  <a:cubicBezTo>
                    <a:pt x="14300" y="262"/>
                    <a:pt x="13907" y="548"/>
                    <a:pt x="13526" y="846"/>
                  </a:cubicBezTo>
                  <a:cubicBezTo>
                    <a:pt x="13479" y="881"/>
                    <a:pt x="13431" y="917"/>
                    <a:pt x="13395" y="953"/>
                  </a:cubicBezTo>
                  <a:cubicBezTo>
                    <a:pt x="13074" y="1203"/>
                    <a:pt x="12776" y="1453"/>
                    <a:pt x="12479" y="1739"/>
                  </a:cubicBezTo>
                  <a:cubicBezTo>
                    <a:pt x="9859" y="4036"/>
                    <a:pt x="7585" y="6501"/>
                    <a:pt x="5680" y="9108"/>
                  </a:cubicBezTo>
                  <a:cubicBezTo>
                    <a:pt x="3466" y="12109"/>
                    <a:pt x="1870" y="15228"/>
                    <a:pt x="930" y="18348"/>
                  </a:cubicBezTo>
                  <a:cubicBezTo>
                    <a:pt x="441" y="20003"/>
                    <a:pt x="132" y="21693"/>
                    <a:pt x="37" y="23408"/>
                  </a:cubicBezTo>
                  <a:cubicBezTo>
                    <a:pt x="1" y="24241"/>
                    <a:pt x="13" y="25110"/>
                    <a:pt x="72" y="25980"/>
                  </a:cubicBezTo>
                  <a:cubicBezTo>
                    <a:pt x="144" y="26873"/>
                    <a:pt x="263" y="27742"/>
                    <a:pt x="453" y="28528"/>
                  </a:cubicBezTo>
                  <a:cubicBezTo>
                    <a:pt x="787" y="29944"/>
                    <a:pt x="1382" y="31325"/>
                    <a:pt x="2215" y="32504"/>
                  </a:cubicBezTo>
                  <a:cubicBezTo>
                    <a:pt x="2989" y="33600"/>
                    <a:pt x="3989" y="34588"/>
                    <a:pt x="5180" y="35421"/>
                  </a:cubicBezTo>
                  <a:cubicBezTo>
                    <a:pt x="6490" y="36338"/>
                    <a:pt x="8049" y="37040"/>
                    <a:pt x="9835" y="37529"/>
                  </a:cubicBezTo>
                  <a:cubicBezTo>
                    <a:pt x="11383" y="37945"/>
                    <a:pt x="13050" y="38160"/>
                    <a:pt x="14800" y="38160"/>
                  </a:cubicBezTo>
                  <a:lnTo>
                    <a:pt x="15193" y="38160"/>
                  </a:lnTo>
                  <a:cubicBezTo>
                    <a:pt x="15205" y="38160"/>
                    <a:pt x="15241" y="38148"/>
                    <a:pt x="15265" y="38148"/>
                  </a:cubicBezTo>
                  <a:lnTo>
                    <a:pt x="15658" y="38148"/>
                  </a:lnTo>
                  <a:cubicBezTo>
                    <a:pt x="15681" y="38148"/>
                    <a:pt x="15693" y="38124"/>
                    <a:pt x="15717" y="38124"/>
                  </a:cubicBezTo>
                  <a:cubicBezTo>
                    <a:pt x="15812" y="38124"/>
                    <a:pt x="15908" y="38112"/>
                    <a:pt x="16015" y="38112"/>
                  </a:cubicBezTo>
                  <a:cubicBezTo>
                    <a:pt x="16193" y="38100"/>
                    <a:pt x="16372" y="38076"/>
                    <a:pt x="16527" y="38064"/>
                  </a:cubicBezTo>
                  <a:lnTo>
                    <a:pt x="16551" y="38064"/>
                  </a:lnTo>
                  <a:cubicBezTo>
                    <a:pt x="16622" y="38064"/>
                    <a:pt x="16693" y="38053"/>
                    <a:pt x="16765" y="38053"/>
                  </a:cubicBezTo>
                  <a:cubicBezTo>
                    <a:pt x="16789" y="38053"/>
                    <a:pt x="16801" y="38041"/>
                    <a:pt x="16824" y="38041"/>
                  </a:cubicBezTo>
                  <a:cubicBezTo>
                    <a:pt x="16872" y="38041"/>
                    <a:pt x="16908" y="38017"/>
                    <a:pt x="16943" y="38017"/>
                  </a:cubicBezTo>
                  <a:lnTo>
                    <a:pt x="16967" y="38005"/>
                  </a:lnTo>
                  <a:cubicBezTo>
                    <a:pt x="17884" y="37898"/>
                    <a:pt x="18789" y="37743"/>
                    <a:pt x="19646" y="37517"/>
                  </a:cubicBezTo>
                  <a:cubicBezTo>
                    <a:pt x="21432" y="37040"/>
                    <a:pt x="22992" y="36326"/>
                    <a:pt x="24302" y="35397"/>
                  </a:cubicBezTo>
                  <a:cubicBezTo>
                    <a:pt x="25492" y="34564"/>
                    <a:pt x="26492" y="33588"/>
                    <a:pt x="27266" y="32480"/>
                  </a:cubicBezTo>
                  <a:cubicBezTo>
                    <a:pt x="28100" y="31290"/>
                    <a:pt x="28707" y="29921"/>
                    <a:pt x="29016" y="28516"/>
                  </a:cubicBezTo>
                  <a:cubicBezTo>
                    <a:pt x="29195" y="27718"/>
                    <a:pt x="29326" y="26861"/>
                    <a:pt x="29397" y="25968"/>
                  </a:cubicBezTo>
                  <a:cubicBezTo>
                    <a:pt x="29469" y="25075"/>
                    <a:pt x="29481" y="24217"/>
                    <a:pt x="29433" y="23384"/>
                  </a:cubicBezTo>
                  <a:cubicBezTo>
                    <a:pt x="29326" y="21670"/>
                    <a:pt x="29028" y="19967"/>
                    <a:pt x="28540" y="18324"/>
                  </a:cubicBezTo>
                  <a:cubicBezTo>
                    <a:pt x="27600" y="15193"/>
                    <a:pt x="26016" y="12085"/>
                    <a:pt x="23790" y="9073"/>
                  </a:cubicBezTo>
                  <a:cubicBezTo>
                    <a:pt x="21980" y="6596"/>
                    <a:pt x="19825" y="4239"/>
                    <a:pt x="17408" y="2084"/>
                  </a:cubicBezTo>
                  <a:cubicBezTo>
                    <a:pt x="17301" y="1989"/>
                    <a:pt x="17217" y="1905"/>
                    <a:pt x="17110" y="1798"/>
                  </a:cubicBezTo>
                  <a:cubicBezTo>
                    <a:pt x="16622" y="1393"/>
                    <a:pt x="16146" y="1000"/>
                    <a:pt x="15658" y="607"/>
                  </a:cubicBezTo>
                  <a:lnTo>
                    <a:pt x="15431" y="441"/>
                  </a:lnTo>
                  <a:cubicBezTo>
                    <a:pt x="15217" y="298"/>
                    <a:pt x="15027" y="143"/>
                    <a:pt x="14824" y="12"/>
                  </a:cubicBezTo>
                  <a:cubicBezTo>
                    <a:pt x="14788" y="0"/>
                    <a:pt x="14741"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2"/>
            <p:cNvSpPr/>
            <p:nvPr/>
          </p:nvSpPr>
          <p:spPr>
            <a:xfrm>
              <a:off x="2709432" y="2144900"/>
              <a:ext cx="697450" cy="908175"/>
            </a:xfrm>
            <a:custGeom>
              <a:avLst/>
              <a:gdLst/>
              <a:ahLst/>
              <a:cxnLst/>
              <a:rect l="l" t="t" r="r" b="b"/>
              <a:pathLst>
                <a:path w="27898" h="36327" extrusionOk="0">
                  <a:moveTo>
                    <a:pt x="12348" y="1"/>
                  </a:moveTo>
                  <a:cubicBezTo>
                    <a:pt x="9776" y="2251"/>
                    <a:pt x="7538" y="4680"/>
                    <a:pt x="5680" y="7216"/>
                  </a:cubicBezTo>
                  <a:cubicBezTo>
                    <a:pt x="3466" y="10228"/>
                    <a:pt x="1870" y="13336"/>
                    <a:pt x="930" y="16479"/>
                  </a:cubicBezTo>
                  <a:cubicBezTo>
                    <a:pt x="441" y="18134"/>
                    <a:pt x="132" y="19836"/>
                    <a:pt x="37" y="21539"/>
                  </a:cubicBezTo>
                  <a:cubicBezTo>
                    <a:pt x="1" y="22360"/>
                    <a:pt x="13" y="23230"/>
                    <a:pt x="72" y="24111"/>
                  </a:cubicBezTo>
                  <a:cubicBezTo>
                    <a:pt x="144" y="25004"/>
                    <a:pt x="263" y="25873"/>
                    <a:pt x="453" y="26659"/>
                  </a:cubicBezTo>
                  <a:cubicBezTo>
                    <a:pt x="775" y="28075"/>
                    <a:pt x="1382" y="29445"/>
                    <a:pt x="2215" y="30647"/>
                  </a:cubicBezTo>
                  <a:cubicBezTo>
                    <a:pt x="2989" y="31743"/>
                    <a:pt x="3989" y="32731"/>
                    <a:pt x="5180" y="33576"/>
                  </a:cubicBezTo>
                  <a:cubicBezTo>
                    <a:pt x="6490" y="34505"/>
                    <a:pt x="8061" y="35219"/>
                    <a:pt x="9835" y="35695"/>
                  </a:cubicBezTo>
                  <a:cubicBezTo>
                    <a:pt x="11383" y="36112"/>
                    <a:pt x="13062" y="36326"/>
                    <a:pt x="14824" y="36326"/>
                  </a:cubicBezTo>
                  <a:lnTo>
                    <a:pt x="15205" y="36326"/>
                  </a:lnTo>
                  <a:cubicBezTo>
                    <a:pt x="15372" y="36326"/>
                    <a:pt x="15515" y="36315"/>
                    <a:pt x="15669" y="36315"/>
                  </a:cubicBezTo>
                  <a:lnTo>
                    <a:pt x="15729" y="36315"/>
                  </a:lnTo>
                  <a:cubicBezTo>
                    <a:pt x="15812" y="36315"/>
                    <a:pt x="15920" y="36303"/>
                    <a:pt x="16015" y="36303"/>
                  </a:cubicBezTo>
                  <a:cubicBezTo>
                    <a:pt x="16265" y="36291"/>
                    <a:pt x="16515" y="36255"/>
                    <a:pt x="16789" y="36231"/>
                  </a:cubicBezTo>
                  <a:cubicBezTo>
                    <a:pt x="16824" y="36231"/>
                    <a:pt x="16860" y="36207"/>
                    <a:pt x="16908" y="36207"/>
                  </a:cubicBezTo>
                  <a:lnTo>
                    <a:pt x="16967" y="36196"/>
                  </a:lnTo>
                  <a:cubicBezTo>
                    <a:pt x="17920" y="36088"/>
                    <a:pt x="18825" y="35922"/>
                    <a:pt x="19670" y="35695"/>
                  </a:cubicBezTo>
                  <a:cubicBezTo>
                    <a:pt x="21456" y="35219"/>
                    <a:pt x="23016" y="34505"/>
                    <a:pt x="24325" y="33576"/>
                  </a:cubicBezTo>
                  <a:cubicBezTo>
                    <a:pt x="25516" y="32743"/>
                    <a:pt x="26516" y="31766"/>
                    <a:pt x="27290" y="30647"/>
                  </a:cubicBezTo>
                  <a:cubicBezTo>
                    <a:pt x="27516" y="30338"/>
                    <a:pt x="27707" y="30004"/>
                    <a:pt x="27897" y="29659"/>
                  </a:cubicBezTo>
                  <a:lnTo>
                    <a:pt x="27897" y="29659"/>
                  </a:lnTo>
                  <a:cubicBezTo>
                    <a:pt x="27707" y="29873"/>
                    <a:pt x="27504" y="30064"/>
                    <a:pt x="27290" y="30254"/>
                  </a:cubicBezTo>
                  <a:cubicBezTo>
                    <a:pt x="26326" y="31123"/>
                    <a:pt x="25242" y="31850"/>
                    <a:pt x="24063" y="32397"/>
                  </a:cubicBezTo>
                  <a:cubicBezTo>
                    <a:pt x="22885" y="32945"/>
                    <a:pt x="21623" y="33350"/>
                    <a:pt x="20325" y="33564"/>
                  </a:cubicBezTo>
                  <a:cubicBezTo>
                    <a:pt x="19562" y="33683"/>
                    <a:pt x="18788" y="33749"/>
                    <a:pt x="18013" y="33749"/>
                  </a:cubicBezTo>
                  <a:cubicBezTo>
                    <a:pt x="17468" y="33749"/>
                    <a:pt x="16924" y="33716"/>
                    <a:pt x="16384" y="33648"/>
                  </a:cubicBezTo>
                  <a:cubicBezTo>
                    <a:pt x="15729" y="33576"/>
                    <a:pt x="15074" y="33457"/>
                    <a:pt x="14431" y="33278"/>
                  </a:cubicBezTo>
                  <a:cubicBezTo>
                    <a:pt x="13788" y="33100"/>
                    <a:pt x="13145" y="32874"/>
                    <a:pt x="12538" y="32624"/>
                  </a:cubicBezTo>
                  <a:cubicBezTo>
                    <a:pt x="11919" y="32338"/>
                    <a:pt x="11300" y="32028"/>
                    <a:pt x="10728" y="31659"/>
                  </a:cubicBezTo>
                  <a:cubicBezTo>
                    <a:pt x="10193" y="31314"/>
                    <a:pt x="9669" y="30945"/>
                    <a:pt x="9192" y="30540"/>
                  </a:cubicBezTo>
                  <a:cubicBezTo>
                    <a:pt x="8300" y="29778"/>
                    <a:pt x="7514" y="28885"/>
                    <a:pt x="6871" y="27897"/>
                  </a:cubicBezTo>
                  <a:cubicBezTo>
                    <a:pt x="6264" y="26944"/>
                    <a:pt x="5799" y="25897"/>
                    <a:pt x="5490" y="24825"/>
                  </a:cubicBezTo>
                  <a:cubicBezTo>
                    <a:pt x="4835" y="22551"/>
                    <a:pt x="4775" y="20134"/>
                    <a:pt x="5073" y="17800"/>
                  </a:cubicBezTo>
                  <a:cubicBezTo>
                    <a:pt x="5382" y="15252"/>
                    <a:pt x="6085" y="12776"/>
                    <a:pt x="6990" y="10371"/>
                  </a:cubicBezTo>
                  <a:cubicBezTo>
                    <a:pt x="7895" y="7978"/>
                    <a:pt x="9002" y="5644"/>
                    <a:pt x="10264" y="3406"/>
                  </a:cubicBezTo>
                  <a:cubicBezTo>
                    <a:pt x="10919" y="2251"/>
                    <a:pt x="11598" y="1120"/>
                    <a:pt x="12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2"/>
            <p:cNvSpPr/>
            <p:nvPr/>
          </p:nvSpPr>
          <p:spPr>
            <a:xfrm>
              <a:off x="3120507" y="2147575"/>
              <a:ext cx="257800" cy="256025"/>
            </a:xfrm>
            <a:custGeom>
              <a:avLst/>
              <a:gdLst/>
              <a:ahLst/>
              <a:cxnLst/>
              <a:rect l="l" t="t" r="r" b="b"/>
              <a:pathLst>
                <a:path w="10312" h="10241" extrusionOk="0">
                  <a:moveTo>
                    <a:pt x="5144" y="1"/>
                  </a:moveTo>
                  <a:cubicBezTo>
                    <a:pt x="2346" y="1"/>
                    <a:pt x="60" y="2275"/>
                    <a:pt x="24" y="5061"/>
                  </a:cubicBezTo>
                  <a:cubicBezTo>
                    <a:pt x="0" y="7883"/>
                    <a:pt x="2274" y="10204"/>
                    <a:pt x="5084" y="10240"/>
                  </a:cubicBezTo>
                  <a:cubicBezTo>
                    <a:pt x="7918" y="10240"/>
                    <a:pt x="10240" y="7954"/>
                    <a:pt x="10264" y="5180"/>
                  </a:cubicBezTo>
                  <a:cubicBezTo>
                    <a:pt x="10311" y="2346"/>
                    <a:pt x="8037" y="25"/>
                    <a:pt x="52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2"/>
            <p:cNvSpPr/>
            <p:nvPr/>
          </p:nvSpPr>
          <p:spPr>
            <a:xfrm>
              <a:off x="3162482" y="2275875"/>
              <a:ext cx="174150" cy="25"/>
            </a:xfrm>
            <a:custGeom>
              <a:avLst/>
              <a:gdLst/>
              <a:ahLst/>
              <a:cxnLst/>
              <a:rect l="l" t="t" r="r" b="b"/>
              <a:pathLst>
                <a:path w="6966" h="1" fill="none" extrusionOk="0">
                  <a:moveTo>
                    <a:pt x="0" y="0"/>
                  </a:moveTo>
                  <a:lnTo>
                    <a:pt x="6965"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2"/>
            <p:cNvSpPr/>
            <p:nvPr/>
          </p:nvSpPr>
          <p:spPr>
            <a:xfrm>
              <a:off x="3249682" y="2188650"/>
              <a:ext cx="25" cy="173875"/>
            </a:xfrm>
            <a:custGeom>
              <a:avLst/>
              <a:gdLst/>
              <a:ahLst/>
              <a:cxnLst/>
              <a:rect l="l" t="t" r="r" b="b"/>
              <a:pathLst>
                <a:path w="1" h="6955" fill="none" extrusionOk="0">
                  <a:moveTo>
                    <a:pt x="1" y="1"/>
                  </a:moveTo>
                  <a:lnTo>
                    <a:pt x="1" y="6954"/>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2"/>
            <p:cNvSpPr/>
            <p:nvPr/>
          </p:nvSpPr>
          <p:spPr>
            <a:xfrm>
              <a:off x="2818982" y="2456250"/>
              <a:ext cx="258975" cy="394125"/>
            </a:xfrm>
            <a:custGeom>
              <a:avLst/>
              <a:gdLst/>
              <a:ahLst/>
              <a:cxnLst/>
              <a:rect l="l" t="t" r="r" b="b"/>
              <a:pathLst>
                <a:path w="10359" h="15765" extrusionOk="0">
                  <a:moveTo>
                    <a:pt x="5215" y="3525"/>
                  </a:moveTo>
                  <a:cubicBezTo>
                    <a:pt x="5430" y="6144"/>
                    <a:pt x="5632" y="8347"/>
                    <a:pt x="5846" y="10133"/>
                  </a:cubicBezTo>
                  <a:lnTo>
                    <a:pt x="4441" y="10133"/>
                  </a:lnTo>
                  <a:cubicBezTo>
                    <a:pt x="4549" y="8740"/>
                    <a:pt x="4799" y="6537"/>
                    <a:pt x="5215" y="3525"/>
                  </a:cubicBezTo>
                  <a:close/>
                  <a:moveTo>
                    <a:pt x="2084" y="1"/>
                  </a:moveTo>
                  <a:lnTo>
                    <a:pt x="0" y="15764"/>
                  </a:lnTo>
                  <a:lnTo>
                    <a:pt x="4239" y="15764"/>
                  </a:lnTo>
                  <a:lnTo>
                    <a:pt x="4489" y="12931"/>
                  </a:lnTo>
                  <a:lnTo>
                    <a:pt x="5953" y="12931"/>
                  </a:lnTo>
                  <a:lnTo>
                    <a:pt x="6168" y="15764"/>
                  </a:lnTo>
                  <a:lnTo>
                    <a:pt x="10359" y="15764"/>
                  </a:lnTo>
                  <a:lnTo>
                    <a:pt x="80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2"/>
            <p:cNvSpPr/>
            <p:nvPr/>
          </p:nvSpPr>
          <p:spPr>
            <a:xfrm>
              <a:off x="3095507" y="2456250"/>
              <a:ext cx="238750" cy="394125"/>
            </a:xfrm>
            <a:custGeom>
              <a:avLst/>
              <a:gdLst/>
              <a:ahLst/>
              <a:cxnLst/>
              <a:rect l="l" t="t" r="r" b="b"/>
              <a:pathLst>
                <a:path w="9550" h="15765" extrusionOk="0">
                  <a:moveTo>
                    <a:pt x="4108" y="2691"/>
                  </a:moveTo>
                  <a:cubicBezTo>
                    <a:pt x="4525" y="2703"/>
                    <a:pt x="4810" y="2727"/>
                    <a:pt x="4953" y="2787"/>
                  </a:cubicBezTo>
                  <a:cubicBezTo>
                    <a:pt x="5108" y="2834"/>
                    <a:pt x="5227" y="2965"/>
                    <a:pt x="5310" y="3168"/>
                  </a:cubicBezTo>
                  <a:cubicBezTo>
                    <a:pt x="5406" y="3358"/>
                    <a:pt x="5453" y="3703"/>
                    <a:pt x="5453" y="4191"/>
                  </a:cubicBezTo>
                  <a:cubicBezTo>
                    <a:pt x="5453" y="5132"/>
                    <a:pt x="5394" y="5704"/>
                    <a:pt x="5287" y="5894"/>
                  </a:cubicBezTo>
                  <a:cubicBezTo>
                    <a:pt x="5179" y="6096"/>
                    <a:pt x="4918" y="6192"/>
                    <a:pt x="4513" y="6192"/>
                  </a:cubicBezTo>
                  <a:cubicBezTo>
                    <a:pt x="4417" y="6192"/>
                    <a:pt x="4287" y="6192"/>
                    <a:pt x="4108" y="6204"/>
                  </a:cubicBezTo>
                  <a:lnTo>
                    <a:pt x="4108" y="2691"/>
                  </a:lnTo>
                  <a:close/>
                  <a:moveTo>
                    <a:pt x="4108" y="8656"/>
                  </a:moveTo>
                  <a:cubicBezTo>
                    <a:pt x="4715" y="8680"/>
                    <a:pt x="5096" y="8763"/>
                    <a:pt x="5239" y="8906"/>
                  </a:cubicBezTo>
                  <a:cubicBezTo>
                    <a:pt x="5382" y="9049"/>
                    <a:pt x="5453" y="9454"/>
                    <a:pt x="5453" y="10133"/>
                  </a:cubicBezTo>
                  <a:lnTo>
                    <a:pt x="5453" y="11597"/>
                  </a:lnTo>
                  <a:cubicBezTo>
                    <a:pt x="5453" y="12240"/>
                    <a:pt x="5370" y="12633"/>
                    <a:pt x="5203" y="12800"/>
                  </a:cubicBezTo>
                  <a:cubicBezTo>
                    <a:pt x="5049" y="12954"/>
                    <a:pt x="4679" y="13050"/>
                    <a:pt x="4108" y="13074"/>
                  </a:cubicBezTo>
                  <a:lnTo>
                    <a:pt x="4108" y="8656"/>
                  </a:lnTo>
                  <a:close/>
                  <a:moveTo>
                    <a:pt x="0" y="1"/>
                  </a:moveTo>
                  <a:lnTo>
                    <a:pt x="0" y="15764"/>
                  </a:lnTo>
                  <a:lnTo>
                    <a:pt x="4751" y="15764"/>
                  </a:lnTo>
                  <a:cubicBezTo>
                    <a:pt x="6394" y="15764"/>
                    <a:pt x="7489" y="15681"/>
                    <a:pt x="8025" y="15491"/>
                  </a:cubicBezTo>
                  <a:cubicBezTo>
                    <a:pt x="8549" y="15300"/>
                    <a:pt x="8942" y="14943"/>
                    <a:pt x="9180" y="14431"/>
                  </a:cubicBezTo>
                  <a:cubicBezTo>
                    <a:pt x="9430" y="13919"/>
                    <a:pt x="9549" y="13133"/>
                    <a:pt x="9549" y="12062"/>
                  </a:cubicBezTo>
                  <a:lnTo>
                    <a:pt x="9549" y="10609"/>
                  </a:lnTo>
                  <a:cubicBezTo>
                    <a:pt x="9549" y="9585"/>
                    <a:pt x="9382" y="8823"/>
                    <a:pt x="9049" y="8323"/>
                  </a:cubicBezTo>
                  <a:cubicBezTo>
                    <a:pt x="8704" y="7823"/>
                    <a:pt x="8061" y="7466"/>
                    <a:pt x="7120" y="7251"/>
                  </a:cubicBezTo>
                  <a:cubicBezTo>
                    <a:pt x="7966" y="7061"/>
                    <a:pt x="8537" y="6775"/>
                    <a:pt x="8823" y="6418"/>
                  </a:cubicBezTo>
                  <a:cubicBezTo>
                    <a:pt x="9109" y="6049"/>
                    <a:pt x="9263" y="5406"/>
                    <a:pt x="9263" y="4489"/>
                  </a:cubicBezTo>
                  <a:cubicBezTo>
                    <a:pt x="9263" y="3120"/>
                    <a:pt x="9061" y="2132"/>
                    <a:pt x="8644" y="1524"/>
                  </a:cubicBezTo>
                  <a:cubicBezTo>
                    <a:pt x="8239" y="905"/>
                    <a:pt x="7692" y="501"/>
                    <a:pt x="7025" y="298"/>
                  </a:cubicBezTo>
                  <a:cubicBezTo>
                    <a:pt x="6370" y="96"/>
                    <a:pt x="5394" y="1"/>
                    <a:pt x="4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52"/>
          <p:cNvGrpSpPr/>
          <p:nvPr/>
        </p:nvGrpSpPr>
        <p:grpSpPr>
          <a:xfrm>
            <a:off x="3706161" y="1717475"/>
            <a:ext cx="737025" cy="954600"/>
            <a:chOff x="3706161" y="2098475"/>
            <a:chExt cx="737025" cy="954600"/>
          </a:xfrm>
        </p:grpSpPr>
        <p:sp>
          <p:nvSpPr>
            <p:cNvPr id="682" name="Google Shape;682;p52"/>
            <p:cNvSpPr/>
            <p:nvPr/>
          </p:nvSpPr>
          <p:spPr>
            <a:xfrm>
              <a:off x="3706161" y="2098475"/>
              <a:ext cx="737025" cy="954000"/>
            </a:xfrm>
            <a:custGeom>
              <a:avLst/>
              <a:gdLst/>
              <a:ahLst/>
              <a:cxnLst/>
              <a:rect l="l" t="t" r="r" b="b"/>
              <a:pathLst>
                <a:path w="29481" h="38160" extrusionOk="0">
                  <a:moveTo>
                    <a:pt x="14705" y="0"/>
                  </a:moveTo>
                  <a:cubicBezTo>
                    <a:pt x="14300" y="262"/>
                    <a:pt x="13919" y="548"/>
                    <a:pt x="13526" y="846"/>
                  </a:cubicBezTo>
                  <a:cubicBezTo>
                    <a:pt x="13479" y="881"/>
                    <a:pt x="13443" y="917"/>
                    <a:pt x="13395" y="953"/>
                  </a:cubicBezTo>
                  <a:cubicBezTo>
                    <a:pt x="13086" y="1203"/>
                    <a:pt x="12788" y="1453"/>
                    <a:pt x="12490" y="1739"/>
                  </a:cubicBezTo>
                  <a:cubicBezTo>
                    <a:pt x="9871" y="4036"/>
                    <a:pt x="7585" y="6501"/>
                    <a:pt x="5680" y="9108"/>
                  </a:cubicBezTo>
                  <a:cubicBezTo>
                    <a:pt x="3465" y="12109"/>
                    <a:pt x="1870" y="15228"/>
                    <a:pt x="941" y="18348"/>
                  </a:cubicBezTo>
                  <a:cubicBezTo>
                    <a:pt x="441" y="20003"/>
                    <a:pt x="132" y="21693"/>
                    <a:pt x="48" y="23408"/>
                  </a:cubicBezTo>
                  <a:cubicBezTo>
                    <a:pt x="1" y="24241"/>
                    <a:pt x="13" y="25110"/>
                    <a:pt x="72" y="25980"/>
                  </a:cubicBezTo>
                  <a:cubicBezTo>
                    <a:pt x="144" y="26873"/>
                    <a:pt x="263" y="27742"/>
                    <a:pt x="465" y="28528"/>
                  </a:cubicBezTo>
                  <a:cubicBezTo>
                    <a:pt x="786" y="29944"/>
                    <a:pt x="1382" y="31325"/>
                    <a:pt x="2215" y="32504"/>
                  </a:cubicBezTo>
                  <a:cubicBezTo>
                    <a:pt x="2989" y="33600"/>
                    <a:pt x="3989" y="34588"/>
                    <a:pt x="5180" y="35421"/>
                  </a:cubicBezTo>
                  <a:cubicBezTo>
                    <a:pt x="6490" y="36338"/>
                    <a:pt x="8049" y="37040"/>
                    <a:pt x="9835" y="37529"/>
                  </a:cubicBezTo>
                  <a:cubicBezTo>
                    <a:pt x="11383" y="37945"/>
                    <a:pt x="13050" y="38160"/>
                    <a:pt x="14812" y="38160"/>
                  </a:cubicBezTo>
                  <a:lnTo>
                    <a:pt x="15193" y="38160"/>
                  </a:lnTo>
                  <a:cubicBezTo>
                    <a:pt x="15205" y="38160"/>
                    <a:pt x="15241" y="38148"/>
                    <a:pt x="15264" y="38148"/>
                  </a:cubicBezTo>
                  <a:lnTo>
                    <a:pt x="15657" y="38148"/>
                  </a:lnTo>
                  <a:cubicBezTo>
                    <a:pt x="15681" y="38148"/>
                    <a:pt x="15705" y="38124"/>
                    <a:pt x="15717" y="38124"/>
                  </a:cubicBezTo>
                  <a:cubicBezTo>
                    <a:pt x="15824" y="38124"/>
                    <a:pt x="15907" y="38112"/>
                    <a:pt x="16015" y="38112"/>
                  </a:cubicBezTo>
                  <a:cubicBezTo>
                    <a:pt x="16193" y="38100"/>
                    <a:pt x="16372" y="38076"/>
                    <a:pt x="16538" y="38064"/>
                  </a:cubicBezTo>
                  <a:lnTo>
                    <a:pt x="16550" y="38064"/>
                  </a:lnTo>
                  <a:cubicBezTo>
                    <a:pt x="16622" y="38064"/>
                    <a:pt x="16693" y="38053"/>
                    <a:pt x="16777" y="38053"/>
                  </a:cubicBezTo>
                  <a:cubicBezTo>
                    <a:pt x="16788" y="38053"/>
                    <a:pt x="16800" y="38041"/>
                    <a:pt x="16836" y="38041"/>
                  </a:cubicBezTo>
                  <a:cubicBezTo>
                    <a:pt x="16872" y="38041"/>
                    <a:pt x="16908" y="38017"/>
                    <a:pt x="16955" y="38017"/>
                  </a:cubicBezTo>
                  <a:lnTo>
                    <a:pt x="16967" y="38005"/>
                  </a:lnTo>
                  <a:cubicBezTo>
                    <a:pt x="17884" y="37898"/>
                    <a:pt x="18801" y="37743"/>
                    <a:pt x="19646" y="37517"/>
                  </a:cubicBezTo>
                  <a:cubicBezTo>
                    <a:pt x="21432" y="37040"/>
                    <a:pt x="22992" y="36326"/>
                    <a:pt x="24301" y="35397"/>
                  </a:cubicBezTo>
                  <a:cubicBezTo>
                    <a:pt x="25492" y="34564"/>
                    <a:pt x="26492" y="33588"/>
                    <a:pt x="27266" y="32480"/>
                  </a:cubicBezTo>
                  <a:cubicBezTo>
                    <a:pt x="28099" y="31290"/>
                    <a:pt x="28707" y="29921"/>
                    <a:pt x="29016" y="28516"/>
                  </a:cubicBezTo>
                  <a:cubicBezTo>
                    <a:pt x="29195" y="27718"/>
                    <a:pt x="29338" y="26861"/>
                    <a:pt x="29409" y="25968"/>
                  </a:cubicBezTo>
                  <a:cubicBezTo>
                    <a:pt x="29469" y="25075"/>
                    <a:pt x="29481" y="24217"/>
                    <a:pt x="29433" y="23384"/>
                  </a:cubicBezTo>
                  <a:cubicBezTo>
                    <a:pt x="29338" y="21670"/>
                    <a:pt x="29040" y="19967"/>
                    <a:pt x="28540" y="18324"/>
                  </a:cubicBezTo>
                  <a:cubicBezTo>
                    <a:pt x="27611" y="15193"/>
                    <a:pt x="26016" y="12085"/>
                    <a:pt x="23801" y="9073"/>
                  </a:cubicBezTo>
                  <a:cubicBezTo>
                    <a:pt x="21980" y="6596"/>
                    <a:pt x="19825" y="4239"/>
                    <a:pt x="17408" y="2084"/>
                  </a:cubicBezTo>
                  <a:cubicBezTo>
                    <a:pt x="17312" y="1989"/>
                    <a:pt x="17217" y="1905"/>
                    <a:pt x="17110" y="1798"/>
                  </a:cubicBezTo>
                  <a:cubicBezTo>
                    <a:pt x="16622" y="1393"/>
                    <a:pt x="16146" y="1000"/>
                    <a:pt x="15657" y="607"/>
                  </a:cubicBezTo>
                  <a:lnTo>
                    <a:pt x="15431" y="441"/>
                  </a:lnTo>
                  <a:cubicBezTo>
                    <a:pt x="15229" y="298"/>
                    <a:pt x="15026" y="143"/>
                    <a:pt x="14824" y="12"/>
                  </a:cubicBezTo>
                  <a:cubicBezTo>
                    <a:pt x="14788" y="0"/>
                    <a:pt x="14752"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2"/>
            <p:cNvSpPr/>
            <p:nvPr/>
          </p:nvSpPr>
          <p:spPr>
            <a:xfrm>
              <a:off x="3706161" y="2144900"/>
              <a:ext cx="697425" cy="908175"/>
            </a:xfrm>
            <a:custGeom>
              <a:avLst/>
              <a:gdLst/>
              <a:ahLst/>
              <a:cxnLst/>
              <a:rect l="l" t="t" r="r" b="b"/>
              <a:pathLst>
                <a:path w="27897" h="36327" extrusionOk="0">
                  <a:moveTo>
                    <a:pt x="12347" y="1"/>
                  </a:moveTo>
                  <a:lnTo>
                    <a:pt x="12347" y="1"/>
                  </a:lnTo>
                  <a:cubicBezTo>
                    <a:pt x="9776" y="2251"/>
                    <a:pt x="7549" y="4680"/>
                    <a:pt x="5680" y="7216"/>
                  </a:cubicBezTo>
                  <a:cubicBezTo>
                    <a:pt x="3465" y="10228"/>
                    <a:pt x="1870" y="13336"/>
                    <a:pt x="941" y="16479"/>
                  </a:cubicBezTo>
                  <a:cubicBezTo>
                    <a:pt x="441" y="18134"/>
                    <a:pt x="132" y="19836"/>
                    <a:pt x="48" y="21539"/>
                  </a:cubicBezTo>
                  <a:cubicBezTo>
                    <a:pt x="1" y="22360"/>
                    <a:pt x="13" y="23230"/>
                    <a:pt x="72" y="24111"/>
                  </a:cubicBezTo>
                  <a:cubicBezTo>
                    <a:pt x="144" y="25004"/>
                    <a:pt x="263" y="25873"/>
                    <a:pt x="465" y="26659"/>
                  </a:cubicBezTo>
                  <a:cubicBezTo>
                    <a:pt x="775" y="28075"/>
                    <a:pt x="1382" y="29445"/>
                    <a:pt x="2215" y="30647"/>
                  </a:cubicBezTo>
                  <a:cubicBezTo>
                    <a:pt x="2989" y="31743"/>
                    <a:pt x="3989" y="32731"/>
                    <a:pt x="5180" y="33576"/>
                  </a:cubicBezTo>
                  <a:cubicBezTo>
                    <a:pt x="6490" y="34505"/>
                    <a:pt x="8061" y="35219"/>
                    <a:pt x="9835" y="35695"/>
                  </a:cubicBezTo>
                  <a:cubicBezTo>
                    <a:pt x="11383" y="36112"/>
                    <a:pt x="13062" y="36326"/>
                    <a:pt x="14824" y="36326"/>
                  </a:cubicBezTo>
                  <a:lnTo>
                    <a:pt x="15205" y="36326"/>
                  </a:lnTo>
                  <a:cubicBezTo>
                    <a:pt x="15372" y="36326"/>
                    <a:pt x="15526" y="36315"/>
                    <a:pt x="15669" y="36315"/>
                  </a:cubicBezTo>
                  <a:lnTo>
                    <a:pt x="15729" y="36315"/>
                  </a:lnTo>
                  <a:cubicBezTo>
                    <a:pt x="15824" y="36315"/>
                    <a:pt x="15919" y="36303"/>
                    <a:pt x="16015" y="36303"/>
                  </a:cubicBezTo>
                  <a:cubicBezTo>
                    <a:pt x="16265" y="36291"/>
                    <a:pt x="16515" y="36255"/>
                    <a:pt x="16788" y="36231"/>
                  </a:cubicBezTo>
                  <a:cubicBezTo>
                    <a:pt x="16836" y="36231"/>
                    <a:pt x="16860" y="36207"/>
                    <a:pt x="16908" y="36207"/>
                  </a:cubicBezTo>
                  <a:lnTo>
                    <a:pt x="16967" y="36196"/>
                  </a:lnTo>
                  <a:cubicBezTo>
                    <a:pt x="17920" y="36088"/>
                    <a:pt x="18824" y="35922"/>
                    <a:pt x="19670" y="35695"/>
                  </a:cubicBezTo>
                  <a:cubicBezTo>
                    <a:pt x="21456" y="35219"/>
                    <a:pt x="23027" y="34505"/>
                    <a:pt x="24325" y="33576"/>
                  </a:cubicBezTo>
                  <a:cubicBezTo>
                    <a:pt x="25516" y="32743"/>
                    <a:pt x="26516" y="31766"/>
                    <a:pt x="27290" y="30647"/>
                  </a:cubicBezTo>
                  <a:cubicBezTo>
                    <a:pt x="27516" y="30338"/>
                    <a:pt x="27706" y="30004"/>
                    <a:pt x="27897" y="29659"/>
                  </a:cubicBezTo>
                  <a:lnTo>
                    <a:pt x="27897" y="29659"/>
                  </a:lnTo>
                  <a:cubicBezTo>
                    <a:pt x="27706" y="29873"/>
                    <a:pt x="27504" y="30064"/>
                    <a:pt x="27290" y="30254"/>
                  </a:cubicBezTo>
                  <a:cubicBezTo>
                    <a:pt x="26325" y="31123"/>
                    <a:pt x="25242" y="31850"/>
                    <a:pt x="24063" y="32397"/>
                  </a:cubicBezTo>
                  <a:cubicBezTo>
                    <a:pt x="22884" y="32945"/>
                    <a:pt x="21622" y="33350"/>
                    <a:pt x="20325" y="33564"/>
                  </a:cubicBezTo>
                  <a:cubicBezTo>
                    <a:pt x="19562" y="33683"/>
                    <a:pt x="18787" y="33749"/>
                    <a:pt x="18012" y="33749"/>
                  </a:cubicBezTo>
                  <a:cubicBezTo>
                    <a:pt x="17468" y="33749"/>
                    <a:pt x="16924" y="33716"/>
                    <a:pt x="16384" y="33648"/>
                  </a:cubicBezTo>
                  <a:cubicBezTo>
                    <a:pt x="15729" y="33576"/>
                    <a:pt x="15074" y="33457"/>
                    <a:pt x="14431" y="33278"/>
                  </a:cubicBezTo>
                  <a:cubicBezTo>
                    <a:pt x="13788" y="33100"/>
                    <a:pt x="13157" y="32874"/>
                    <a:pt x="12538" y="32624"/>
                  </a:cubicBezTo>
                  <a:cubicBezTo>
                    <a:pt x="11919" y="32338"/>
                    <a:pt x="11312" y="32028"/>
                    <a:pt x="10728" y="31659"/>
                  </a:cubicBezTo>
                  <a:cubicBezTo>
                    <a:pt x="10192" y="31314"/>
                    <a:pt x="9669" y="30945"/>
                    <a:pt x="9192" y="30540"/>
                  </a:cubicBezTo>
                  <a:cubicBezTo>
                    <a:pt x="8299" y="29778"/>
                    <a:pt x="7513" y="28885"/>
                    <a:pt x="6871" y="27897"/>
                  </a:cubicBezTo>
                  <a:cubicBezTo>
                    <a:pt x="6263" y="26944"/>
                    <a:pt x="5799" y="25897"/>
                    <a:pt x="5489" y="24825"/>
                  </a:cubicBezTo>
                  <a:cubicBezTo>
                    <a:pt x="4835" y="22551"/>
                    <a:pt x="4775" y="20134"/>
                    <a:pt x="5073" y="17800"/>
                  </a:cubicBezTo>
                  <a:cubicBezTo>
                    <a:pt x="5382" y="15252"/>
                    <a:pt x="6085" y="12776"/>
                    <a:pt x="6990" y="10371"/>
                  </a:cubicBezTo>
                  <a:cubicBezTo>
                    <a:pt x="7894" y="7978"/>
                    <a:pt x="9002" y="5644"/>
                    <a:pt x="10264" y="3406"/>
                  </a:cubicBezTo>
                  <a:cubicBezTo>
                    <a:pt x="10919" y="2251"/>
                    <a:pt x="11609" y="1120"/>
                    <a:pt x="12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2"/>
            <p:cNvSpPr/>
            <p:nvPr/>
          </p:nvSpPr>
          <p:spPr>
            <a:xfrm>
              <a:off x="4117536" y="2147575"/>
              <a:ext cx="257475" cy="256025"/>
            </a:xfrm>
            <a:custGeom>
              <a:avLst/>
              <a:gdLst/>
              <a:ahLst/>
              <a:cxnLst/>
              <a:rect l="l" t="t" r="r" b="b"/>
              <a:pathLst>
                <a:path w="10299" h="10241" extrusionOk="0">
                  <a:moveTo>
                    <a:pt x="5155" y="1"/>
                  </a:moveTo>
                  <a:cubicBezTo>
                    <a:pt x="2358" y="1"/>
                    <a:pt x="60" y="2275"/>
                    <a:pt x="36" y="5061"/>
                  </a:cubicBezTo>
                  <a:cubicBezTo>
                    <a:pt x="0" y="7883"/>
                    <a:pt x="2286" y="10204"/>
                    <a:pt x="5096" y="10240"/>
                  </a:cubicBezTo>
                  <a:cubicBezTo>
                    <a:pt x="7918" y="10240"/>
                    <a:pt x="10239" y="7954"/>
                    <a:pt x="10275" y="5180"/>
                  </a:cubicBezTo>
                  <a:cubicBezTo>
                    <a:pt x="10299" y="2346"/>
                    <a:pt x="8025" y="25"/>
                    <a:pt x="5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2"/>
            <p:cNvSpPr/>
            <p:nvPr/>
          </p:nvSpPr>
          <p:spPr>
            <a:xfrm>
              <a:off x="4159186" y="2275875"/>
              <a:ext cx="174175" cy="25"/>
            </a:xfrm>
            <a:custGeom>
              <a:avLst/>
              <a:gdLst/>
              <a:ahLst/>
              <a:cxnLst/>
              <a:rect l="l" t="t" r="r" b="b"/>
              <a:pathLst>
                <a:path w="6967" h="1" fill="none" extrusionOk="0">
                  <a:moveTo>
                    <a:pt x="1" y="0"/>
                  </a:moveTo>
                  <a:lnTo>
                    <a:pt x="6966"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2"/>
            <p:cNvSpPr/>
            <p:nvPr/>
          </p:nvSpPr>
          <p:spPr>
            <a:xfrm>
              <a:off x="4246411" y="2188650"/>
              <a:ext cx="25" cy="173875"/>
            </a:xfrm>
            <a:custGeom>
              <a:avLst/>
              <a:gdLst/>
              <a:ahLst/>
              <a:cxnLst/>
              <a:rect l="l" t="t" r="r" b="b"/>
              <a:pathLst>
                <a:path w="1" h="6955" fill="none" extrusionOk="0">
                  <a:moveTo>
                    <a:pt x="0" y="1"/>
                  </a:moveTo>
                  <a:lnTo>
                    <a:pt x="0" y="6954"/>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2"/>
            <p:cNvSpPr/>
            <p:nvPr/>
          </p:nvSpPr>
          <p:spPr>
            <a:xfrm>
              <a:off x="3968986" y="2448500"/>
              <a:ext cx="232200" cy="409600"/>
            </a:xfrm>
            <a:custGeom>
              <a:avLst/>
              <a:gdLst/>
              <a:ahLst/>
              <a:cxnLst/>
              <a:rect l="l" t="t" r="r" b="b"/>
              <a:pathLst>
                <a:path w="9288" h="16384" extrusionOk="0">
                  <a:moveTo>
                    <a:pt x="4656" y="2430"/>
                  </a:moveTo>
                  <a:cubicBezTo>
                    <a:pt x="4954" y="2430"/>
                    <a:pt x="5144" y="2537"/>
                    <a:pt x="5216" y="2751"/>
                  </a:cubicBezTo>
                  <a:cubicBezTo>
                    <a:pt x="5299" y="2954"/>
                    <a:pt x="5347" y="3478"/>
                    <a:pt x="5347" y="4323"/>
                  </a:cubicBezTo>
                  <a:lnTo>
                    <a:pt x="5347" y="12133"/>
                  </a:lnTo>
                  <a:cubicBezTo>
                    <a:pt x="5347" y="12907"/>
                    <a:pt x="5299" y="13407"/>
                    <a:pt x="5216" y="13622"/>
                  </a:cubicBezTo>
                  <a:cubicBezTo>
                    <a:pt x="5121" y="13848"/>
                    <a:pt x="4930" y="13955"/>
                    <a:pt x="4632" y="13955"/>
                  </a:cubicBezTo>
                  <a:cubicBezTo>
                    <a:pt x="4347" y="13955"/>
                    <a:pt x="4156" y="13860"/>
                    <a:pt x="4061" y="13669"/>
                  </a:cubicBezTo>
                  <a:cubicBezTo>
                    <a:pt x="3978" y="13479"/>
                    <a:pt x="3930" y="12931"/>
                    <a:pt x="3930" y="12014"/>
                  </a:cubicBezTo>
                  <a:lnTo>
                    <a:pt x="3930" y="4323"/>
                  </a:lnTo>
                  <a:cubicBezTo>
                    <a:pt x="3930" y="3513"/>
                    <a:pt x="3978" y="2989"/>
                    <a:pt x="4073" y="2775"/>
                  </a:cubicBezTo>
                  <a:cubicBezTo>
                    <a:pt x="4168" y="2537"/>
                    <a:pt x="4359" y="2430"/>
                    <a:pt x="4656" y="2430"/>
                  </a:cubicBezTo>
                  <a:close/>
                  <a:moveTo>
                    <a:pt x="4561" y="1"/>
                  </a:moveTo>
                  <a:cubicBezTo>
                    <a:pt x="3513" y="1"/>
                    <a:pt x="2608" y="215"/>
                    <a:pt x="1858" y="656"/>
                  </a:cubicBezTo>
                  <a:cubicBezTo>
                    <a:pt x="1120" y="1096"/>
                    <a:pt x="620" y="1668"/>
                    <a:pt x="370" y="2394"/>
                  </a:cubicBezTo>
                  <a:cubicBezTo>
                    <a:pt x="120" y="3108"/>
                    <a:pt x="1" y="4192"/>
                    <a:pt x="1" y="5644"/>
                  </a:cubicBezTo>
                  <a:lnTo>
                    <a:pt x="1" y="11145"/>
                  </a:lnTo>
                  <a:cubicBezTo>
                    <a:pt x="1" y="12264"/>
                    <a:pt x="72" y="13074"/>
                    <a:pt x="227" y="13586"/>
                  </a:cubicBezTo>
                  <a:cubicBezTo>
                    <a:pt x="382" y="14098"/>
                    <a:pt x="656" y="14574"/>
                    <a:pt x="1025" y="15039"/>
                  </a:cubicBezTo>
                  <a:cubicBezTo>
                    <a:pt x="1394" y="15503"/>
                    <a:pt x="1882" y="15836"/>
                    <a:pt x="2513" y="16062"/>
                  </a:cubicBezTo>
                  <a:cubicBezTo>
                    <a:pt x="3132" y="16277"/>
                    <a:pt x="3918" y="16384"/>
                    <a:pt x="4859" y="16384"/>
                  </a:cubicBezTo>
                  <a:cubicBezTo>
                    <a:pt x="5573" y="16384"/>
                    <a:pt x="6216" y="16277"/>
                    <a:pt x="6799" y="16074"/>
                  </a:cubicBezTo>
                  <a:cubicBezTo>
                    <a:pt x="7371" y="15860"/>
                    <a:pt x="7871" y="15527"/>
                    <a:pt x="8276" y="15050"/>
                  </a:cubicBezTo>
                  <a:cubicBezTo>
                    <a:pt x="8692" y="14574"/>
                    <a:pt x="8954" y="14062"/>
                    <a:pt x="9085" y="13515"/>
                  </a:cubicBezTo>
                  <a:cubicBezTo>
                    <a:pt x="9216" y="12967"/>
                    <a:pt x="9288" y="12098"/>
                    <a:pt x="9288" y="10907"/>
                  </a:cubicBezTo>
                  <a:lnTo>
                    <a:pt x="9288" y="5644"/>
                  </a:lnTo>
                  <a:cubicBezTo>
                    <a:pt x="9288" y="4454"/>
                    <a:pt x="9216" y="3585"/>
                    <a:pt x="9097" y="3037"/>
                  </a:cubicBezTo>
                  <a:cubicBezTo>
                    <a:pt x="8978" y="2489"/>
                    <a:pt x="8752" y="2001"/>
                    <a:pt x="8419" y="1561"/>
                  </a:cubicBezTo>
                  <a:cubicBezTo>
                    <a:pt x="8073" y="1132"/>
                    <a:pt x="7573" y="763"/>
                    <a:pt x="6883" y="465"/>
                  </a:cubicBezTo>
                  <a:cubicBezTo>
                    <a:pt x="6204" y="156"/>
                    <a:pt x="5430" y="1"/>
                    <a:pt x="45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52"/>
          <p:cNvGrpSpPr/>
          <p:nvPr/>
        </p:nvGrpSpPr>
        <p:grpSpPr>
          <a:xfrm>
            <a:off x="4702889" y="1717475"/>
            <a:ext cx="737025" cy="954600"/>
            <a:chOff x="4702889" y="2098475"/>
            <a:chExt cx="737025" cy="954600"/>
          </a:xfrm>
        </p:grpSpPr>
        <p:sp>
          <p:nvSpPr>
            <p:cNvPr id="689" name="Google Shape;689;p52"/>
            <p:cNvSpPr/>
            <p:nvPr/>
          </p:nvSpPr>
          <p:spPr>
            <a:xfrm>
              <a:off x="4702889" y="2098475"/>
              <a:ext cx="737025" cy="954000"/>
            </a:xfrm>
            <a:custGeom>
              <a:avLst/>
              <a:gdLst/>
              <a:ahLst/>
              <a:cxnLst/>
              <a:rect l="l" t="t" r="r" b="b"/>
              <a:pathLst>
                <a:path w="29481" h="38160" extrusionOk="0">
                  <a:moveTo>
                    <a:pt x="14705" y="0"/>
                  </a:moveTo>
                  <a:cubicBezTo>
                    <a:pt x="14300" y="262"/>
                    <a:pt x="13919" y="548"/>
                    <a:pt x="13526" y="846"/>
                  </a:cubicBezTo>
                  <a:cubicBezTo>
                    <a:pt x="13490" y="881"/>
                    <a:pt x="13443" y="917"/>
                    <a:pt x="13395" y="953"/>
                  </a:cubicBezTo>
                  <a:cubicBezTo>
                    <a:pt x="13085" y="1203"/>
                    <a:pt x="12788" y="1453"/>
                    <a:pt x="12490" y="1739"/>
                  </a:cubicBezTo>
                  <a:cubicBezTo>
                    <a:pt x="9871" y="4036"/>
                    <a:pt x="7585" y="6501"/>
                    <a:pt x="5680" y="9108"/>
                  </a:cubicBezTo>
                  <a:cubicBezTo>
                    <a:pt x="3465" y="12109"/>
                    <a:pt x="1870" y="15228"/>
                    <a:pt x="941" y="18348"/>
                  </a:cubicBezTo>
                  <a:cubicBezTo>
                    <a:pt x="453" y="20003"/>
                    <a:pt x="131" y="21693"/>
                    <a:pt x="48" y="23408"/>
                  </a:cubicBezTo>
                  <a:cubicBezTo>
                    <a:pt x="0" y="24241"/>
                    <a:pt x="12" y="25110"/>
                    <a:pt x="72" y="25980"/>
                  </a:cubicBezTo>
                  <a:cubicBezTo>
                    <a:pt x="155" y="26873"/>
                    <a:pt x="262" y="27742"/>
                    <a:pt x="465" y="28528"/>
                  </a:cubicBezTo>
                  <a:cubicBezTo>
                    <a:pt x="786" y="29944"/>
                    <a:pt x="1382" y="31325"/>
                    <a:pt x="2215" y="32504"/>
                  </a:cubicBezTo>
                  <a:cubicBezTo>
                    <a:pt x="2989" y="33600"/>
                    <a:pt x="3989" y="34588"/>
                    <a:pt x="5180" y="35421"/>
                  </a:cubicBezTo>
                  <a:cubicBezTo>
                    <a:pt x="6489" y="36338"/>
                    <a:pt x="8049" y="37040"/>
                    <a:pt x="9835" y="37529"/>
                  </a:cubicBezTo>
                  <a:cubicBezTo>
                    <a:pt x="11383" y="37945"/>
                    <a:pt x="13050" y="38160"/>
                    <a:pt x="14812" y="38160"/>
                  </a:cubicBezTo>
                  <a:lnTo>
                    <a:pt x="15193" y="38160"/>
                  </a:lnTo>
                  <a:cubicBezTo>
                    <a:pt x="15205" y="38160"/>
                    <a:pt x="15240" y="38148"/>
                    <a:pt x="15276" y="38148"/>
                  </a:cubicBezTo>
                  <a:lnTo>
                    <a:pt x="15657" y="38148"/>
                  </a:lnTo>
                  <a:cubicBezTo>
                    <a:pt x="15693" y="38148"/>
                    <a:pt x="15705" y="38124"/>
                    <a:pt x="15717" y="38124"/>
                  </a:cubicBezTo>
                  <a:cubicBezTo>
                    <a:pt x="15824" y="38124"/>
                    <a:pt x="15907" y="38112"/>
                    <a:pt x="16014" y="38112"/>
                  </a:cubicBezTo>
                  <a:cubicBezTo>
                    <a:pt x="16193" y="38100"/>
                    <a:pt x="16372" y="38076"/>
                    <a:pt x="16538" y="38064"/>
                  </a:cubicBezTo>
                  <a:lnTo>
                    <a:pt x="16550" y="38064"/>
                  </a:lnTo>
                  <a:cubicBezTo>
                    <a:pt x="16622" y="38064"/>
                    <a:pt x="16705" y="38053"/>
                    <a:pt x="16776" y="38053"/>
                  </a:cubicBezTo>
                  <a:cubicBezTo>
                    <a:pt x="16788" y="38053"/>
                    <a:pt x="16800" y="38041"/>
                    <a:pt x="16836" y="38041"/>
                  </a:cubicBezTo>
                  <a:cubicBezTo>
                    <a:pt x="16883" y="38041"/>
                    <a:pt x="16907" y="38017"/>
                    <a:pt x="16955" y="38017"/>
                  </a:cubicBezTo>
                  <a:lnTo>
                    <a:pt x="16967" y="38005"/>
                  </a:lnTo>
                  <a:cubicBezTo>
                    <a:pt x="17896" y="37898"/>
                    <a:pt x="18800" y="37743"/>
                    <a:pt x="19646" y="37517"/>
                  </a:cubicBezTo>
                  <a:cubicBezTo>
                    <a:pt x="21432" y="37040"/>
                    <a:pt x="22991" y="36326"/>
                    <a:pt x="24301" y="35397"/>
                  </a:cubicBezTo>
                  <a:cubicBezTo>
                    <a:pt x="25492" y="34564"/>
                    <a:pt x="26492" y="33588"/>
                    <a:pt x="27266" y="32480"/>
                  </a:cubicBezTo>
                  <a:cubicBezTo>
                    <a:pt x="28099" y="31290"/>
                    <a:pt x="28706" y="29921"/>
                    <a:pt x="29028" y="28516"/>
                  </a:cubicBezTo>
                  <a:cubicBezTo>
                    <a:pt x="29206" y="27718"/>
                    <a:pt x="29337" y="26861"/>
                    <a:pt x="29409" y="25968"/>
                  </a:cubicBezTo>
                  <a:cubicBezTo>
                    <a:pt x="29468" y="25075"/>
                    <a:pt x="29480" y="24217"/>
                    <a:pt x="29445" y="23384"/>
                  </a:cubicBezTo>
                  <a:cubicBezTo>
                    <a:pt x="29337" y="21670"/>
                    <a:pt x="29040" y="19967"/>
                    <a:pt x="28552" y="18324"/>
                  </a:cubicBezTo>
                  <a:cubicBezTo>
                    <a:pt x="27611" y="15193"/>
                    <a:pt x="26016" y="12085"/>
                    <a:pt x="23801" y="9073"/>
                  </a:cubicBezTo>
                  <a:cubicBezTo>
                    <a:pt x="21979" y="6596"/>
                    <a:pt x="19824" y="4239"/>
                    <a:pt x="17407" y="2084"/>
                  </a:cubicBezTo>
                  <a:cubicBezTo>
                    <a:pt x="17312" y="1989"/>
                    <a:pt x="17217" y="1905"/>
                    <a:pt x="17110" y="1798"/>
                  </a:cubicBezTo>
                  <a:cubicBezTo>
                    <a:pt x="16622" y="1393"/>
                    <a:pt x="16145" y="1000"/>
                    <a:pt x="15657" y="607"/>
                  </a:cubicBezTo>
                  <a:lnTo>
                    <a:pt x="15431" y="441"/>
                  </a:lnTo>
                  <a:cubicBezTo>
                    <a:pt x="15229" y="298"/>
                    <a:pt x="15026" y="143"/>
                    <a:pt x="14824" y="12"/>
                  </a:cubicBezTo>
                  <a:cubicBezTo>
                    <a:pt x="14788" y="0"/>
                    <a:pt x="14752"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2"/>
            <p:cNvSpPr/>
            <p:nvPr/>
          </p:nvSpPr>
          <p:spPr>
            <a:xfrm>
              <a:off x="4702889" y="2144900"/>
              <a:ext cx="697725" cy="908175"/>
            </a:xfrm>
            <a:custGeom>
              <a:avLst/>
              <a:gdLst/>
              <a:ahLst/>
              <a:cxnLst/>
              <a:rect l="l" t="t" r="r" b="b"/>
              <a:pathLst>
                <a:path w="27909" h="36327" extrusionOk="0">
                  <a:moveTo>
                    <a:pt x="12359" y="1"/>
                  </a:moveTo>
                  <a:lnTo>
                    <a:pt x="12359" y="1"/>
                  </a:lnTo>
                  <a:cubicBezTo>
                    <a:pt x="9775" y="2251"/>
                    <a:pt x="7549" y="4680"/>
                    <a:pt x="5692" y="7216"/>
                  </a:cubicBezTo>
                  <a:cubicBezTo>
                    <a:pt x="3465" y="10228"/>
                    <a:pt x="1882" y="13336"/>
                    <a:pt x="941" y="16479"/>
                  </a:cubicBezTo>
                  <a:cubicBezTo>
                    <a:pt x="453" y="18134"/>
                    <a:pt x="131" y="19836"/>
                    <a:pt x="48" y="21539"/>
                  </a:cubicBezTo>
                  <a:cubicBezTo>
                    <a:pt x="0" y="22360"/>
                    <a:pt x="12" y="23230"/>
                    <a:pt x="72" y="24111"/>
                  </a:cubicBezTo>
                  <a:cubicBezTo>
                    <a:pt x="155" y="25004"/>
                    <a:pt x="274" y="25873"/>
                    <a:pt x="465" y="26659"/>
                  </a:cubicBezTo>
                  <a:cubicBezTo>
                    <a:pt x="774" y="28075"/>
                    <a:pt x="1382" y="29445"/>
                    <a:pt x="2215" y="30647"/>
                  </a:cubicBezTo>
                  <a:cubicBezTo>
                    <a:pt x="2989" y="31743"/>
                    <a:pt x="3989" y="32731"/>
                    <a:pt x="5180" y="33576"/>
                  </a:cubicBezTo>
                  <a:cubicBezTo>
                    <a:pt x="6489" y="34505"/>
                    <a:pt x="8073" y="35219"/>
                    <a:pt x="9835" y="35695"/>
                  </a:cubicBezTo>
                  <a:cubicBezTo>
                    <a:pt x="11383" y="36112"/>
                    <a:pt x="13073" y="36326"/>
                    <a:pt x="14824" y="36326"/>
                  </a:cubicBezTo>
                  <a:lnTo>
                    <a:pt x="15217" y="36326"/>
                  </a:lnTo>
                  <a:cubicBezTo>
                    <a:pt x="15371" y="36326"/>
                    <a:pt x="15526" y="36315"/>
                    <a:pt x="15669" y="36315"/>
                  </a:cubicBezTo>
                  <a:lnTo>
                    <a:pt x="15729" y="36315"/>
                  </a:lnTo>
                  <a:cubicBezTo>
                    <a:pt x="15824" y="36315"/>
                    <a:pt x="15931" y="36303"/>
                    <a:pt x="16014" y="36303"/>
                  </a:cubicBezTo>
                  <a:cubicBezTo>
                    <a:pt x="16264" y="36291"/>
                    <a:pt x="16526" y="36255"/>
                    <a:pt x="16788" y="36231"/>
                  </a:cubicBezTo>
                  <a:cubicBezTo>
                    <a:pt x="16836" y="36231"/>
                    <a:pt x="16860" y="36207"/>
                    <a:pt x="16907" y="36207"/>
                  </a:cubicBezTo>
                  <a:lnTo>
                    <a:pt x="16967" y="36196"/>
                  </a:lnTo>
                  <a:cubicBezTo>
                    <a:pt x="17919" y="36088"/>
                    <a:pt x="18824" y="35922"/>
                    <a:pt x="19681" y="35695"/>
                  </a:cubicBezTo>
                  <a:cubicBezTo>
                    <a:pt x="21467" y="35219"/>
                    <a:pt x="23027" y="34505"/>
                    <a:pt x="24337" y="33576"/>
                  </a:cubicBezTo>
                  <a:cubicBezTo>
                    <a:pt x="25527" y="32743"/>
                    <a:pt x="26528" y="31766"/>
                    <a:pt x="27301" y="30647"/>
                  </a:cubicBezTo>
                  <a:cubicBezTo>
                    <a:pt x="27516" y="30338"/>
                    <a:pt x="27718" y="30004"/>
                    <a:pt x="27909" y="29659"/>
                  </a:cubicBezTo>
                  <a:lnTo>
                    <a:pt x="27909" y="29659"/>
                  </a:lnTo>
                  <a:cubicBezTo>
                    <a:pt x="27718" y="29873"/>
                    <a:pt x="27504" y="30064"/>
                    <a:pt x="27301" y="30254"/>
                  </a:cubicBezTo>
                  <a:cubicBezTo>
                    <a:pt x="26325" y="31123"/>
                    <a:pt x="25242" y="31850"/>
                    <a:pt x="24063" y="32397"/>
                  </a:cubicBezTo>
                  <a:cubicBezTo>
                    <a:pt x="22896" y="32945"/>
                    <a:pt x="21622" y="33350"/>
                    <a:pt x="20336" y="33564"/>
                  </a:cubicBezTo>
                  <a:cubicBezTo>
                    <a:pt x="19574" y="33683"/>
                    <a:pt x="18795" y="33749"/>
                    <a:pt x="18017" y="33749"/>
                  </a:cubicBezTo>
                  <a:cubicBezTo>
                    <a:pt x="17470" y="33749"/>
                    <a:pt x="16924" y="33716"/>
                    <a:pt x="16383" y="33648"/>
                  </a:cubicBezTo>
                  <a:cubicBezTo>
                    <a:pt x="15729" y="33576"/>
                    <a:pt x="15074" y="33457"/>
                    <a:pt x="14443" y="33278"/>
                  </a:cubicBezTo>
                  <a:cubicBezTo>
                    <a:pt x="13800" y="33100"/>
                    <a:pt x="13157" y="32874"/>
                    <a:pt x="12550" y="32624"/>
                  </a:cubicBezTo>
                  <a:cubicBezTo>
                    <a:pt x="11919" y="32338"/>
                    <a:pt x="11311" y="32028"/>
                    <a:pt x="10728" y="31659"/>
                  </a:cubicBezTo>
                  <a:cubicBezTo>
                    <a:pt x="10192" y="31314"/>
                    <a:pt x="9680" y="30945"/>
                    <a:pt x="9204" y="30540"/>
                  </a:cubicBezTo>
                  <a:cubicBezTo>
                    <a:pt x="8311" y="29778"/>
                    <a:pt x="7513" y="28885"/>
                    <a:pt x="6882" y="27897"/>
                  </a:cubicBezTo>
                  <a:cubicBezTo>
                    <a:pt x="6263" y="26944"/>
                    <a:pt x="5811" y="25897"/>
                    <a:pt x="5489" y="24825"/>
                  </a:cubicBezTo>
                  <a:cubicBezTo>
                    <a:pt x="4834" y="22551"/>
                    <a:pt x="4775" y="20134"/>
                    <a:pt x="5072" y="17800"/>
                  </a:cubicBezTo>
                  <a:cubicBezTo>
                    <a:pt x="5394" y="15252"/>
                    <a:pt x="6085" y="12776"/>
                    <a:pt x="7001" y="10371"/>
                  </a:cubicBezTo>
                  <a:cubicBezTo>
                    <a:pt x="7906" y="7978"/>
                    <a:pt x="9002" y="5644"/>
                    <a:pt x="10276" y="3406"/>
                  </a:cubicBezTo>
                  <a:cubicBezTo>
                    <a:pt x="10930" y="2251"/>
                    <a:pt x="11609" y="1120"/>
                    <a:pt x="123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2"/>
            <p:cNvSpPr/>
            <p:nvPr/>
          </p:nvSpPr>
          <p:spPr>
            <a:xfrm>
              <a:off x="5114239" y="2147575"/>
              <a:ext cx="257800" cy="256025"/>
            </a:xfrm>
            <a:custGeom>
              <a:avLst/>
              <a:gdLst/>
              <a:ahLst/>
              <a:cxnLst/>
              <a:rect l="l" t="t" r="r" b="b"/>
              <a:pathLst>
                <a:path w="10312" h="10241" extrusionOk="0">
                  <a:moveTo>
                    <a:pt x="5156" y="1"/>
                  </a:moveTo>
                  <a:cubicBezTo>
                    <a:pt x="2358" y="1"/>
                    <a:pt x="60" y="2275"/>
                    <a:pt x="37" y="5061"/>
                  </a:cubicBezTo>
                  <a:cubicBezTo>
                    <a:pt x="1" y="7883"/>
                    <a:pt x="2287" y="10204"/>
                    <a:pt x="5097" y="10240"/>
                  </a:cubicBezTo>
                  <a:cubicBezTo>
                    <a:pt x="7919" y="10240"/>
                    <a:pt x="10240" y="7954"/>
                    <a:pt x="10276" y="5180"/>
                  </a:cubicBezTo>
                  <a:cubicBezTo>
                    <a:pt x="10312" y="2346"/>
                    <a:pt x="8049" y="25"/>
                    <a:pt x="52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2"/>
            <p:cNvSpPr/>
            <p:nvPr/>
          </p:nvSpPr>
          <p:spPr>
            <a:xfrm>
              <a:off x="5156214" y="2275875"/>
              <a:ext cx="174150" cy="25"/>
            </a:xfrm>
            <a:custGeom>
              <a:avLst/>
              <a:gdLst/>
              <a:ahLst/>
              <a:cxnLst/>
              <a:rect l="l" t="t" r="r" b="b"/>
              <a:pathLst>
                <a:path w="6966" h="1" fill="none" extrusionOk="0">
                  <a:moveTo>
                    <a:pt x="1" y="0"/>
                  </a:moveTo>
                  <a:lnTo>
                    <a:pt x="6966"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2"/>
            <p:cNvSpPr/>
            <p:nvPr/>
          </p:nvSpPr>
          <p:spPr>
            <a:xfrm>
              <a:off x="4943389" y="2456250"/>
              <a:ext cx="259000" cy="394125"/>
            </a:xfrm>
            <a:custGeom>
              <a:avLst/>
              <a:gdLst/>
              <a:ahLst/>
              <a:cxnLst/>
              <a:rect l="l" t="t" r="r" b="b"/>
              <a:pathLst>
                <a:path w="10360" h="15765" extrusionOk="0">
                  <a:moveTo>
                    <a:pt x="5216" y="3525"/>
                  </a:moveTo>
                  <a:cubicBezTo>
                    <a:pt x="5430" y="6144"/>
                    <a:pt x="5632" y="8347"/>
                    <a:pt x="5847" y="10133"/>
                  </a:cubicBezTo>
                  <a:lnTo>
                    <a:pt x="4442" y="10133"/>
                  </a:lnTo>
                  <a:cubicBezTo>
                    <a:pt x="4549" y="8740"/>
                    <a:pt x="4799" y="6537"/>
                    <a:pt x="5216" y="3525"/>
                  </a:cubicBezTo>
                  <a:close/>
                  <a:moveTo>
                    <a:pt x="2084" y="1"/>
                  </a:moveTo>
                  <a:lnTo>
                    <a:pt x="1" y="15764"/>
                  </a:lnTo>
                  <a:lnTo>
                    <a:pt x="4251" y="15764"/>
                  </a:lnTo>
                  <a:lnTo>
                    <a:pt x="4489" y="12931"/>
                  </a:lnTo>
                  <a:lnTo>
                    <a:pt x="5966" y="12931"/>
                  </a:lnTo>
                  <a:lnTo>
                    <a:pt x="6168" y="15764"/>
                  </a:lnTo>
                  <a:lnTo>
                    <a:pt x="10359" y="15764"/>
                  </a:lnTo>
                  <a:lnTo>
                    <a:pt x="80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52"/>
          <p:cNvGrpSpPr/>
          <p:nvPr/>
        </p:nvGrpSpPr>
        <p:grpSpPr>
          <a:xfrm>
            <a:off x="5699618" y="1717475"/>
            <a:ext cx="737300" cy="954600"/>
            <a:chOff x="5699618" y="2098475"/>
            <a:chExt cx="737300" cy="954600"/>
          </a:xfrm>
        </p:grpSpPr>
        <p:sp>
          <p:nvSpPr>
            <p:cNvPr id="695" name="Google Shape;695;p52"/>
            <p:cNvSpPr/>
            <p:nvPr/>
          </p:nvSpPr>
          <p:spPr>
            <a:xfrm>
              <a:off x="5699618" y="2098475"/>
              <a:ext cx="737300" cy="954000"/>
            </a:xfrm>
            <a:custGeom>
              <a:avLst/>
              <a:gdLst/>
              <a:ahLst/>
              <a:cxnLst/>
              <a:rect l="l" t="t" r="r" b="b"/>
              <a:pathLst>
                <a:path w="29492" h="38160" extrusionOk="0">
                  <a:moveTo>
                    <a:pt x="14704" y="0"/>
                  </a:moveTo>
                  <a:cubicBezTo>
                    <a:pt x="14300" y="262"/>
                    <a:pt x="13919" y="548"/>
                    <a:pt x="13526" y="846"/>
                  </a:cubicBezTo>
                  <a:cubicBezTo>
                    <a:pt x="13490" y="881"/>
                    <a:pt x="13442" y="917"/>
                    <a:pt x="13395" y="953"/>
                  </a:cubicBezTo>
                  <a:cubicBezTo>
                    <a:pt x="13085" y="1203"/>
                    <a:pt x="12788" y="1453"/>
                    <a:pt x="12490" y="1739"/>
                  </a:cubicBezTo>
                  <a:cubicBezTo>
                    <a:pt x="9870" y="4036"/>
                    <a:pt x="7596" y="6501"/>
                    <a:pt x="5691" y="9108"/>
                  </a:cubicBezTo>
                  <a:cubicBezTo>
                    <a:pt x="3465" y="12109"/>
                    <a:pt x="1881" y="15228"/>
                    <a:pt x="941" y="18348"/>
                  </a:cubicBezTo>
                  <a:cubicBezTo>
                    <a:pt x="453" y="20003"/>
                    <a:pt x="131" y="21693"/>
                    <a:pt x="48" y="23408"/>
                  </a:cubicBezTo>
                  <a:cubicBezTo>
                    <a:pt x="0" y="24241"/>
                    <a:pt x="12" y="25110"/>
                    <a:pt x="72" y="25980"/>
                  </a:cubicBezTo>
                  <a:cubicBezTo>
                    <a:pt x="155" y="26873"/>
                    <a:pt x="274" y="27742"/>
                    <a:pt x="465" y="28528"/>
                  </a:cubicBezTo>
                  <a:cubicBezTo>
                    <a:pt x="786" y="29944"/>
                    <a:pt x="1381" y="31325"/>
                    <a:pt x="2215" y="32504"/>
                  </a:cubicBezTo>
                  <a:cubicBezTo>
                    <a:pt x="2989" y="33600"/>
                    <a:pt x="3989" y="34588"/>
                    <a:pt x="5179" y="35421"/>
                  </a:cubicBezTo>
                  <a:cubicBezTo>
                    <a:pt x="6489" y="36338"/>
                    <a:pt x="8049" y="37040"/>
                    <a:pt x="9835" y="37529"/>
                  </a:cubicBezTo>
                  <a:cubicBezTo>
                    <a:pt x="11383" y="37945"/>
                    <a:pt x="13049" y="38160"/>
                    <a:pt x="14812" y="38160"/>
                  </a:cubicBezTo>
                  <a:lnTo>
                    <a:pt x="15193" y="38160"/>
                  </a:lnTo>
                  <a:cubicBezTo>
                    <a:pt x="15216" y="38160"/>
                    <a:pt x="15240" y="38148"/>
                    <a:pt x="15276" y="38148"/>
                  </a:cubicBezTo>
                  <a:lnTo>
                    <a:pt x="15657" y="38148"/>
                  </a:lnTo>
                  <a:cubicBezTo>
                    <a:pt x="15693" y="38148"/>
                    <a:pt x="15705" y="38124"/>
                    <a:pt x="15716" y="38124"/>
                  </a:cubicBezTo>
                  <a:cubicBezTo>
                    <a:pt x="15824" y="38124"/>
                    <a:pt x="15907" y="38112"/>
                    <a:pt x="16014" y="38112"/>
                  </a:cubicBezTo>
                  <a:cubicBezTo>
                    <a:pt x="16193" y="38100"/>
                    <a:pt x="16371" y="38076"/>
                    <a:pt x="16538" y="38064"/>
                  </a:cubicBezTo>
                  <a:lnTo>
                    <a:pt x="16550" y="38064"/>
                  </a:lnTo>
                  <a:cubicBezTo>
                    <a:pt x="16621" y="38064"/>
                    <a:pt x="16705" y="38053"/>
                    <a:pt x="16776" y="38053"/>
                  </a:cubicBezTo>
                  <a:cubicBezTo>
                    <a:pt x="16788" y="38053"/>
                    <a:pt x="16800" y="38041"/>
                    <a:pt x="16836" y="38041"/>
                  </a:cubicBezTo>
                  <a:cubicBezTo>
                    <a:pt x="16883" y="38041"/>
                    <a:pt x="16907" y="38017"/>
                    <a:pt x="16955" y="38017"/>
                  </a:cubicBezTo>
                  <a:lnTo>
                    <a:pt x="16967" y="38005"/>
                  </a:lnTo>
                  <a:cubicBezTo>
                    <a:pt x="17895" y="37898"/>
                    <a:pt x="18800" y="37743"/>
                    <a:pt x="19646" y="37517"/>
                  </a:cubicBezTo>
                  <a:cubicBezTo>
                    <a:pt x="21431" y="37040"/>
                    <a:pt x="22991" y="36326"/>
                    <a:pt x="24301" y="35397"/>
                  </a:cubicBezTo>
                  <a:cubicBezTo>
                    <a:pt x="25491" y="34564"/>
                    <a:pt x="26492" y="33588"/>
                    <a:pt x="27266" y="32480"/>
                  </a:cubicBezTo>
                  <a:cubicBezTo>
                    <a:pt x="28099" y="31290"/>
                    <a:pt x="28706" y="29921"/>
                    <a:pt x="29028" y="28516"/>
                  </a:cubicBezTo>
                  <a:cubicBezTo>
                    <a:pt x="29206" y="27718"/>
                    <a:pt x="29337" y="26861"/>
                    <a:pt x="29409" y="25968"/>
                  </a:cubicBezTo>
                  <a:cubicBezTo>
                    <a:pt x="29468" y="25075"/>
                    <a:pt x="29492" y="24217"/>
                    <a:pt x="29444" y="23384"/>
                  </a:cubicBezTo>
                  <a:cubicBezTo>
                    <a:pt x="29337" y="21670"/>
                    <a:pt x="29040" y="19967"/>
                    <a:pt x="28551" y="18324"/>
                  </a:cubicBezTo>
                  <a:cubicBezTo>
                    <a:pt x="27611" y="15193"/>
                    <a:pt x="26015" y="12085"/>
                    <a:pt x="23801" y="9073"/>
                  </a:cubicBezTo>
                  <a:cubicBezTo>
                    <a:pt x="21979" y="6596"/>
                    <a:pt x="19824" y="4239"/>
                    <a:pt x="17419" y="2084"/>
                  </a:cubicBezTo>
                  <a:cubicBezTo>
                    <a:pt x="17312" y="1989"/>
                    <a:pt x="17217" y="1905"/>
                    <a:pt x="17121" y="1798"/>
                  </a:cubicBezTo>
                  <a:cubicBezTo>
                    <a:pt x="16621" y="1393"/>
                    <a:pt x="16145" y="1000"/>
                    <a:pt x="15657" y="607"/>
                  </a:cubicBezTo>
                  <a:lnTo>
                    <a:pt x="15431" y="441"/>
                  </a:lnTo>
                  <a:cubicBezTo>
                    <a:pt x="15228" y="298"/>
                    <a:pt x="15038" y="143"/>
                    <a:pt x="14823" y="12"/>
                  </a:cubicBezTo>
                  <a:cubicBezTo>
                    <a:pt x="14800" y="0"/>
                    <a:pt x="14752" y="0"/>
                    <a:pt x="14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2"/>
            <p:cNvSpPr/>
            <p:nvPr/>
          </p:nvSpPr>
          <p:spPr>
            <a:xfrm>
              <a:off x="5699618" y="2144900"/>
              <a:ext cx="697725" cy="908175"/>
            </a:xfrm>
            <a:custGeom>
              <a:avLst/>
              <a:gdLst/>
              <a:ahLst/>
              <a:cxnLst/>
              <a:rect l="l" t="t" r="r" b="b"/>
              <a:pathLst>
                <a:path w="27909" h="36327" extrusionOk="0">
                  <a:moveTo>
                    <a:pt x="12359" y="1"/>
                  </a:moveTo>
                  <a:lnTo>
                    <a:pt x="12359" y="1"/>
                  </a:lnTo>
                  <a:cubicBezTo>
                    <a:pt x="9787" y="2251"/>
                    <a:pt x="7549" y="4680"/>
                    <a:pt x="5691" y="7216"/>
                  </a:cubicBezTo>
                  <a:cubicBezTo>
                    <a:pt x="3465" y="10228"/>
                    <a:pt x="1881" y="13336"/>
                    <a:pt x="941" y="16479"/>
                  </a:cubicBezTo>
                  <a:cubicBezTo>
                    <a:pt x="453" y="18134"/>
                    <a:pt x="131" y="19836"/>
                    <a:pt x="48" y="21539"/>
                  </a:cubicBezTo>
                  <a:cubicBezTo>
                    <a:pt x="0" y="22360"/>
                    <a:pt x="12" y="23230"/>
                    <a:pt x="84" y="24111"/>
                  </a:cubicBezTo>
                  <a:cubicBezTo>
                    <a:pt x="155" y="25004"/>
                    <a:pt x="274" y="25873"/>
                    <a:pt x="465" y="26659"/>
                  </a:cubicBezTo>
                  <a:cubicBezTo>
                    <a:pt x="774" y="28075"/>
                    <a:pt x="1381" y="29445"/>
                    <a:pt x="2215" y="30647"/>
                  </a:cubicBezTo>
                  <a:cubicBezTo>
                    <a:pt x="2989" y="31743"/>
                    <a:pt x="3989" y="32731"/>
                    <a:pt x="5179" y="33576"/>
                  </a:cubicBezTo>
                  <a:cubicBezTo>
                    <a:pt x="6489" y="34505"/>
                    <a:pt x="8073" y="35219"/>
                    <a:pt x="9835" y="35695"/>
                  </a:cubicBezTo>
                  <a:cubicBezTo>
                    <a:pt x="11394" y="36112"/>
                    <a:pt x="13073" y="36326"/>
                    <a:pt x="14823" y="36326"/>
                  </a:cubicBezTo>
                  <a:lnTo>
                    <a:pt x="15216" y="36326"/>
                  </a:lnTo>
                  <a:cubicBezTo>
                    <a:pt x="15371" y="36326"/>
                    <a:pt x="15526" y="36315"/>
                    <a:pt x="15669" y="36315"/>
                  </a:cubicBezTo>
                  <a:lnTo>
                    <a:pt x="15728" y="36315"/>
                  </a:lnTo>
                  <a:cubicBezTo>
                    <a:pt x="15824" y="36315"/>
                    <a:pt x="15931" y="36303"/>
                    <a:pt x="16014" y="36303"/>
                  </a:cubicBezTo>
                  <a:cubicBezTo>
                    <a:pt x="16276" y="36291"/>
                    <a:pt x="16526" y="36255"/>
                    <a:pt x="16788" y="36231"/>
                  </a:cubicBezTo>
                  <a:cubicBezTo>
                    <a:pt x="16836" y="36231"/>
                    <a:pt x="16871" y="36207"/>
                    <a:pt x="16907" y="36207"/>
                  </a:cubicBezTo>
                  <a:lnTo>
                    <a:pt x="16967" y="36196"/>
                  </a:lnTo>
                  <a:cubicBezTo>
                    <a:pt x="17919" y="36088"/>
                    <a:pt x="18836" y="35922"/>
                    <a:pt x="19681" y="35695"/>
                  </a:cubicBezTo>
                  <a:cubicBezTo>
                    <a:pt x="21467" y="35219"/>
                    <a:pt x="23027" y="34505"/>
                    <a:pt x="24337" y="33576"/>
                  </a:cubicBezTo>
                  <a:cubicBezTo>
                    <a:pt x="25527" y="32743"/>
                    <a:pt x="26527" y="31766"/>
                    <a:pt x="27301" y="30647"/>
                  </a:cubicBezTo>
                  <a:cubicBezTo>
                    <a:pt x="27527" y="30338"/>
                    <a:pt x="27718" y="30004"/>
                    <a:pt x="27908" y="29659"/>
                  </a:cubicBezTo>
                  <a:lnTo>
                    <a:pt x="27908" y="29659"/>
                  </a:lnTo>
                  <a:cubicBezTo>
                    <a:pt x="27718" y="29873"/>
                    <a:pt x="27504" y="30064"/>
                    <a:pt x="27301" y="30254"/>
                  </a:cubicBezTo>
                  <a:cubicBezTo>
                    <a:pt x="26337" y="31123"/>
                    <a:pt x="25241" y="31850"/>
                    <a:pt x="24075" y="32397"/>
                  </a:cubicBezTo>
                  <a:cubicBezTo>
                    <a:pt x="22896" y="32945"/>
                    <a:pt x="21634" y="33350"/>
                    <a:pt x="20336" y="33564"/>
                  </a:cubicBezTo>
                  <a:cubicBezTo>
                    <a:pt x="19574" y="33683"/>
                    <a:pt x="18799" y="33749"/>
                    <a:pt x="18024" y="33749"/>
                  </a:cubicBezTo>
                  <a:cubicBezTo>
                    <a:pt x="17480" y="33749"/>
                    <a:pt x="16935" y="33716"/>
                    <a:pt x="16395" y="33648"/>
                  </a:cubicBezTo>
                  <a:cubicBezTo>
                    <a:pt x="15740" y="33576"/>
                    <a:pt x="15085" y="33457"/>
                    <a:pt x="14442" y="33278"/>
                  </a:cubicBezTo>
                  <a:cubicBezTo>
                    <a:pt x="13800" y="33100"/>
                    <a:pt x="13157" y="32874"/>
                    <a:pt x="12549" y="32624"/>
                  </a:cubicBezTo>
                  <a:cubicBezTo>
                    <a:pt x="11930" y="32338"/>
                    <a:pt x="11311" y="32028"/>
                    <a:pt x="10740" y="31659"/>
                  </a:cubicBezTo>
                  <a:cubicBezTo>
                    <a:pt x="10204" y="31314"/>
                    <a:pt x="9680" y="30945"/>
                    <a:pt x="9204" y="30540"/>
                  </a:cubicBezTo>
                  <a:cubicBezTo>
                    <a:pt x="8311" y="29778"/>
                    <a:pt x="7525" y="28885"/>
                    <a:pt x="6882" y="27897"/>
                  </a:cubicBezTo>
                  <a:cubicBezTo>
                    <a:pt x="6275" y="26944"/>
                    <a:pt x="5810" y="25897"/>
                    <a:pt x="5501" y="24825"/>
                  </a:cubicBezTo>
                  <a:cubicBezTo>
                    <a:pt x="4846" y="22551"/>
                    <a:pt x="4787" y="20134"/>
                    <a:pt x="5084" y="17800"/>
                  </a:cubicBezTo>
                  <a:cubicBezTo>
                    <a:pt x="5394" y="15252"/>
                    <a:pt x="6096" y="12776"/>
                    <a:pt x="7001" y="10371"/>
                  </a:cubicBezTo>
                  <a:cubicBezTo>
                    <a:pt x="7906" y="7978"/>
                    <a:pt x="9013" y="5644"/>
                    <a:pt x="10275" y="3406"/>
                  </a:cubicBezTo>
                  <a:cubicBezTo>
                    <a:pt x="10930" y="2251"/>
                    <a:pt x="11609" y="1120"/>
                    <a:pt x="123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2"/>
            <p:cNvSpPr/>
            <p:nvPr/>
          </p:nvSpPr>
          <p:spPr>
            <a:xfrm>
              <a:off x="6111268" y="2147575"/>
              <a:ext cx="257500" cy="256025"/>
            </a:xfrm>
            <a:custGeom>
              <a:avLst/>
              <a:gdLst/>
              <a:ahLst/>
              <a:cxnLst/>
              <a:rect l="l" t="t" r="r" b="b"/>
              <a:pathLst>
                <a:path w="10300" h="10241" extrusionOk="0">
                  <a:moveTo>
                    <a:pt x="5144" y="1"/>
                  </a:moveTo>
                  <a:cubicBezTo>
                    <a:pt x="2346" y="1"/>
                    <a:pt x="60" y="2275"/>
                    <a:pt x="24" y="5061"/>
                  </a:cubicBezTo>
                  <a:cubicBezTo>
                    <a:pt x="1" y="7883"/>
                    <a:pt x="2275" y="10204"/>
                    <a:pt x="5085" y="10240"/>
                  </a:cubicBezTo>
                  <a:cubicBezTo>
                    <a:pt x="7918" y="10240"/>
                    <a:pt x="10240" y="7954"/>
                    <a:pt x="10264" y="5180"/>
                  </a:cubicBezTo>
                  <a:cubicBezTo>
                    <a:pt x="10299" y="2346"/>
                    <a:pt x="8037" y="25"/>
                    <a:pt x="5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2"/>
            <p:cNvSpPr/>
            <p:nvPr/>
          </p:nvSpPr>
          <p:spPr>
            <a:xfrm>
              <a:off x="6152943" y="2275875"/>
              <a:ext cx="174150" cy="25"/>
            </a:xfrm>
            <a:custGeom>
              <a:avLst/>
              <a:gdLst/>
              <a:ahLst/>
              <a:cxnLst/>
              <a:rect l="l" t="t" r="r" b="b"/>
              <a:pathLst>
                <a:path w="6966" h="1" fill="none" extrusionOk="0">
                  <a:moveTo>
                    <a:pt x="0" y="0"/>
                  </a:moveTo>
                  <a:lnTo>
                    <a:pt x="6966"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2"/>
            <p:cNvSpPr/>
            <p:nvPr/>
          </p:nvSpPr>
          <p:spPr>
            <a:xfrm>
              <a:off x="5973443" y="2456250"/>
              <a:ext cx="238750" cy="394125"/>
            </a:xfrm>
            <a:custGeom>
              <a:avLst/>
              <a:gdLst/>
              <a:ahLst/>
              <a:cxnLst/>
              <a:rect l="l" t="t" r="r" b="b"/>
              <a:pathLst>
                <a:path w="9550" h="15765" extrusionOk="0">
                  <a:moveTo>
                    <a:pt x="4109" y="2691"/>
                  </a:moveTo>
                  <a:cubicBezTo>
                    <a:pt x="4525" y="2703"/>
                    <a:pt x="4811" y="2727"/>
                    <a:pt x="4954" y="2787"/>
                  </a:cubicBezTo>
                  <a:cubicBezTo>
                    <a:pt x="5109" y="2834"/>
                    <a:pt x="5228" y="2965"/>
                    <a:pt x="5311" y="3168"/>
                  </a:cubicBezTo>
                  <a:cubicBezTo>
                    <a:pt x="5406" y="3358"/>
                    <a:pt x="5454" y="3703"/>
                    <a:pt x="5454" y="4191"/>
                  </a:cubicBezTo>
                  <a:cubicBezTo>
                    <a:pt x="5454" y="5132"/>
                    <a:pt x="5394" y="5704"/>
                    <a:pt x="5287" y="5894"/>
                  </a:cubicBezTo>
                  <a:cubicBezTo>
                    <a:pt x="5180" y="6096"/>
                    <a:pt x="4918" y="6192"/>
                    <a:pt x="4513" y="6192"/>
                  </a:cubicBezTo>
                  <a:cubicBezTo>
                    <a:pt x="4418" y="6192"/>
                    <a:pt x="4287" y="6192"/>
                    <a:pt x="4109" y="6204"/>
                  </a:cubicBezTo>
                  <a:lnTo>
                    <a:pt x="4109" y="2691"/>
                  </a:lnTo>
                  <a:close/>
                  <a:moveTo>
                    <a:pt x="4109" y="8656"/>
                  </a:moveTo>
                  <a:cubicBezTo>
                    <a:pt x="4716" y="8680"/>
                    <a:pt x="5097" y="8763"/>
                    <a:pt x="5240" y="8906"/>
                  </a:cubicBezTo>
                  <a:cubicBezTo>
                    <a:pt x="5383" y="9049"/>
                    <a:pt x="5454" y="9454"/>
                    <a:pt x="5454" y="10133"/>
                  </a:cubicBezTo>
                  <a:lnTo>
                    <a:pt x="5454" y="11597"/>
                  </a:lnTo>
                  <a:cubicBezTo>
                    <a:pt x="5454" y="12240"/>
                    <a:pt x="5371" y="12633"/>
                    <a:pt x="5204" y="12800"/>
                  </a:cubicBezTo>
                  <a:cubicBezTo>
                    <a:pt x="5049" y="12954"/>
                    <a:pt x="4680" y="13050"/>
                    <a:pt x="4109" y="13074"/>
                  </a:cubicBezTo>
                  <a:lnTo>
                    <a:pt x="4109" y="8656"/>
                  </a:lnTo>
                  <a:close/>
                  <a:moveTo>
                    <a:pt x="1" y="1"/>
                  </a:moveTo>
                  <a:lnTo>
                    <a:pt x="1" y="15764"/>
                  </a:lnTo>
                  <a:lnTo>
                    <a:pt x="4752" y="15764"/>
                  </a:lnTo>
                  <a:cubicBezTo>
                    <a:pt x="6395" y="15764"/>
                    <a:pt x="7490" y="15681"/>
                    <a:pt x="8026" y="15491"/>
                  </a:cubicBezTo>
                  <a:cubicBezTo>
                    <a:pt x="8562" y="15300"/>
                    <a:pt x="8943" y="14943"/>
                    <a:pt x="9181" y="14431"/>
                  </a:cubicBezTo>
                  <a:cubicBezTo>
                    <a:pt x="9431" y="13919"/>
                    <a:pt x="9550" y="13133"/>
                    <a:pt x="9550" y="12062"/>
                  </a:cubicBezTo>
                  <a:lnTo>
                    <a:pt x="9550" y="10609"/>
                  </a:lnTo>
                  <a:cubicBezTo>
                    <a:pt x="9550" y="9585"/>
                    <a:pt x="9383" y="8823"/>
                    <a:pt x="9050" y="8323"/>
                  </a:cubicBezTo>
                  <a:cubicBezTo>
                    <a:pt x="8704" y="7823"/>
                    <a:pt x="8061" y="7466"/>
                    <a:pt x="7121" y="7251"/>
                  </a:cubicBezTo>
                  <a:cubicBezTo>
                    <a:pt x="7966" y="7061"/>
                    <a:pt x="8538" y="6775"/>
                    <a:pt x="8823" y="6418"/>
                  </a:cubicBezTo>
                  <a:cubicBezTo>
                    <a:pt x="9121" y="6049"/>
                    <a:pt x="9264" y="5406"/>
                    <a:pt x="9264" y="4489"/>
                  </a:cubicBezTo>
                  <a:cubicBezTo>
                    <a:pt x="9264" y="3120"/>
                    <a:pt x="9062" y="2132"/>
                    <a:pt x="8645" y="1524"/>
                  </a:cubicBezTo>
                  <a:cubicBezTo>
                    <a:pt x="8240" y="905"/>
                    <a:pt x="7704" y="501"/>
                    <a:pt x="7026" y="298"/>
                  </a:cubicBezTo>
                  <a:cubicBezTo>
                    <a:pt x="6371" y="96"/>
                    <a:pt x="5394" y="1"/>
                    <a:pt x="40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52"/>
          <p:cNvGrpSpPr/>
          <p:nvPr/>
        </p:nvGrpSpPr>
        <p:grpSpPr>
          <a:xfrm>
            <a:off x="6696621" y="1717475"/>
            <a:ext cx="737025" cy="954600"/>
            <a:chOff x="6696621" y="2098475"/>
            <a:chExt cx="737025" cy="954600"/>
          </a:xfrm>
        </p:grpSpPr>
        <p:sp>
          <p:nvSpPr>
            <p:cNvPr id="701" name="Google Shape;701;p52"/>
            <p:cNvSpPr/>
            <p:nvPr/>
          </p:nvSpPr>
          <p:spPr>
            <a:xfrm>
              <a:off x="6696621" y="2098475"/>
              <a:ext cx="737025" cy="954000"/>
            </a:xfrm>
            <a:custGeom>
              <a:avLst/>
              <a:gdLst/>
              <a:ahLst/>
              <a:cxnLst/>
              <a:rect l="l" t="t" r="r" b="b"/>
              <a:pathLst>
                <a:path w="29481" h="38160" extrusionOk="0">
                  <a:moveTo>
                    <a:pt x="14705" y="0"/>
                  </a:moveTo>
                  <a:cubicBezTo>
                    <a:pt x="14300" y="262"/>
                    <a:pt x="13907" y="548"/>
                    <a:pt x="13526" y="846"/>
                  </a:cubicBezTo>
                  <a:cubicBezTo>
                    <a:pt x="13479" y="881"/>
                    <a:pt x="13431" y="917"/>
                    <a:pt x="13395" y="953"/>
                  </a:cubicBezTo>
                  <a:cubicBezTo>
                    <a:pt x="13074" y="1203"/>
                    <a:pt x="12776" y="1453"/>
                    <a:pt x="12479" y="1739"/>
                  </a:cubicBezTo>
                  <a:cubicBezTo>
                    <a:pt x="9859" y="4036"/>
                    <a:pt x="7585" y="6501"/>
                    <a:pt x="5680" y="9108"/>
                  </a:cubicBezTo>
                  <a:cubicBezTo>
                    <a:pt x="3466" y="12109"/>
                    <a:pt x="1870" y="15228"/>
                    <a:pt x="930" y="18348"/>
                  </a:cubicBezTo>
                  <a:cubicBezTo>
                    <a:pt x="441" y="20003"/>
                    <a:pt x="132" y="21693"/>
                    <a:pt x="37" y="23408"/>
                  </a:cubicBezTo>
                  <a:cubicBezTo>
                    <a:pt x="1" y="24241"/>
                    <a:pt x="13" y="25110"/>
                    <a:pt x="72" y="25980"/>
                  </a:cubicBezTo>
                  <a:cubicBezTo>
                    <a:pt x="144" y="26873"/>
                    <a:pt x="263" y="27742"/>
                    <a:pt x="453" y="28528"/>
                  </a:cubicBezTo>
                  <a:cubicBezTo>
                    <a:pt x="787" y="29944"/>
                    <a:pt x="1382" y="31325"/>
                    <a:pt x="2215" y="32504"/>
                  </a:cubicBezTo>
                  <a:cubicBezTo>
                    <a:pt x="2989" y="33600"/>
                    <a:pt x="3978" y="34588"/>
                    <a:pt x="5168" y="35421"/>
                  </a:cubicBezTo>
                  <a:cubicBezTo>
                    <a:pt x="6478" y="36338"/>
                    <a:pt x="8050" y="37040"/>
                    <a:pt x="9835" y="37529"/>
                  </a:cubicBezTo>
                  <a:cubicBezTo>
                    <a:pt x="11383" y="37945"/>
                    <a:pt x="13050" y="38160"/>
                    <a:pt x="14800" y="38160"/>
                  </a:cubicBezTo>
                  <a:lnTo>
                    <a:pt x="15193" y="38160"/>
                  </a:lnTo>
                  <a:cubicBezTo>
                    <a:pt x="15205" y="38160"/>
                    <a:pt x="15229" y="38148"/>
                    <a:pt x="15265" y="38148"/>
                  </a:cubicBezTo>
                  <a:lnTo>
                    <a:pt x="15658" y="38148"/>
                  </a:lnTo>
                  <a:cubicBezTo>
                    <a:pt x="15681" y="38148"/>
                    <a:pt x="15693" y="38124"/>
                    <a:pt x="15717" y="38124"/>
                  </a:cubicBezTo>
                  <a:cubicBezTo>
                    <a:pt x="15812" y="38124"/>
                    <a:pt x="15908" y="38112"/>
                    <a:pt x="16015" y="38112"/>
                  </a:cubicBezTo>
                  <a:cubicBezTo>
                    <a:pt x="16193" y="38100"/>
                    <a:pt x="16372" y="38076"/>
                    <a:pt x="16527" y="38064"/>
                  </a:cubicBezTo>
                  <a:lnTo>
                    <a:pt x="16551" y="38064"/>
                  </a:lnTo>
                  <a:cubicBezTo>
                    <a:pt x="16622" y="38064"/>
                    <a:pt x="16693" y="38053"/>
                    <a:pt x="16765" y="38053"/>
                  </a:cubicBezTo>
                  <a:cubicBezTo>
                    <a:pt x="16777" y="38053"/>
                    <a:pt x="16801" y="38041"/>
                    <a:pt x="16824" y="38041"/>
                  </a:cubicBezTo>
                  <a:cubicBezTo>
                    <a:pt x="16872" y="38041"/>
                    <a:pt x="16908" y="38017"/>
                    <a:pt x="16943" y="38017"/>
                  </a:cubicBezTo>
                  <a:lnTo>
                    <a:pt x="16967" y="38005"/>
                  </a:lnTo>
                  <a:cubicBezTo>
                    <a:pt x="17884" y="37898"/>
                    <a:pt x="18789" y="37743"/>
                    <a:pt x="19646" y="37517"/>
                  </a:cubicBezTo>
                  <a:cubicBezTo>
                    <a:pt x="21432" y="37040"/>
                    <a:pt x="22992" y="36326"/>
                    <a:pt x="24302" y="35397"/>
                  </a:cubicBezTo>
                  <a:cubicBezTo>
                    <a:pt x="25492" y="34564"/>
                    <a:pt x="26492" y="33588"/>
                    <a:pt x="27266" y="32480"/>
                  </a:cubicBezTo>
                  <a:cubicBezTo>
                    <a:pt x="28088" y="31290"/>
                    <a:pt x="28707" y="29921"/>
                    <a:pt x="29016" y="28516"/>
                  </a:cubicBezTo>
                  <a:cubicBezTo>
                    <a:pt x="29195" y="27718"/>
                    <a:pt x="29326" y="26861"/>
                    <a:pt x="29397" y="25968"/>
                  </a:cubicBezTo>
                  <a:cubicBezTo>
                    <a:pt x="29481" y="25075"/>
                    <a:pt x="29481" y="24217"/>
                    <a:pt x="29433" y="23384"/>
                  </a:cubicBezTo>
                  <a:cubicBezTo>
                    <a:pt x="29326" y="21670"/>
                    <a:pt x="29028" y="19967"/>
                    <a:pt x="28540" y="18324"/>
                  </a:cubicBezTo>
                  <a:cubicBezTo>
                    <a:pt x="27600" y="15193"/>
                    <a:pt x="26016" y="12085"/>
                    <a:pt x="23790" y="9073"/>
                  </a:cubicBezTo>
                  <a:cubicBezTo>
                    <a:pt x="21980" y="6596"/>
                    <a:pt x="19825" y="4239"/>
                    <a:pt x="17408" y="2084"/>
                  </a:cubicBezTo>
                  <a:cubicBezTo>
                    <a:pt x="17301" y="1989"/>
                    <a:pt x="17217" y="1905"/>
                    <a:pt x="17110" y="1798"/>
                  </a:cubicBezTo>
                  <a:cubicBezTo>
                    <a:pt x="16622" y="1393"/>
                    <a:pt x="16146" y="1000"/>
                    <a:pt x="15658" y="607"/>
                  </a:cubicBezTo>
                  <a:lnTo>
                    <a:pt x="15431" y="441"/>
                  </a:lnTo>
                  <a:cubicBezTo>
                    <a:pt x="15217" y="298"/>
                    <a:pt x="15027" y="143"/>
                    <a:pt x="14824" y="12"/>
                  </a:cubicBezTo>
                  <a:cubicBezTo>
                    <a:pt x="14788" y="0"/>
                    <a:pt x="14741"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2"/>
            <p:cNvSpPr/>
            <p:nvPr/>
          </p:nvSpPr>
          <p:spPr>
            <a:xfrm>
              <a:off x="6696621" y="2144900"/>
              <a:ext cx="697450" cy="908175"/>
            </a:xfrm>
            <a:custGeom>
              <a:avLst/>
              <a:gdLst/>
              <a:ahLst/>
              <a:cxnLst/>
              <a:rect l="l" t="t" r="r" b="b"/>
              <a:pathLst>
                <a:path w="27898" h="36327" extrusionOk="0">
                  <a:moveTo>
                    <a:pt x="12348" y="1"/>
                  </a:moveTo>
                  <a:lnTo>
                    <a:pt x="12348" y="1"/>
                  </a:lnTo>
                  <a:cubicBezTo>
                    <a:pt x="9788" y="2251"/>
                    <a:pt x="7538" y="4680"/>
                    <a:pt x="5680" y="7216"/>
                  </a:cubicBezTo>
                  <a:cubicBezTo>
                    <a:pt x="3466" y="10228"/>
                    <a:pt x="1870" y="13336"/>
                    <a:pt x="930" y="16479"/>
                  </a:cubicBezTo>
                  <a:cubicBezTo>
                    <a:pt x="441" y="18134"/>
                    <a:pt x="132" y="19836"/>
                    <a:pt x="37" y="21539"/>
                  </a:cubicBezTo>
                  <a:cubicBezTo>
                    <a:pt x="1" y="22360"/>
                    <a:pt x="13" y="23230"/>
                    <a:pt x="72" y="24111"/>
                  </a:cubicBezTo>
                  <a:cubicBezTo>
                    <a:pt x="144" y="25004"/>
                    <a:pt x="263" y="25873"/>
                    <a:pt x="453" y="26659"/>
                  </a:cubicBezTo>
                  <a:cubicBezTo>
                    <a:pt x="763" y="28075"/>
                    <a:pt x="1382" y="29445"/>
                    <a:pt x="2215" y="30647"/>
                  </a:cubicBezTo>
                  <a:cubicBezTo>
                    <a:pt x="2989" y="31743"/>
                    <a:pt x="3978" y="32731"/>
                    <a:pt x="5168" y="33576"/>
                  </a:cubicBezTo>
                  <a:cubicBezTo>
                    <a:pt x="6478" y="34505"/>
                    <a:pt x="8061" y="35219"/>
                    <a:pt x="9835" y="35695"/>
                  </a:cubicBezTo>
                  <a:cubicBezTo>
                    <a:pt x="11383" y="36112"/>
                    <a:pt x="13062" y="36326"/>
                    <a:pt x="14812" y="36326"/>
                  </a:cubicBezTo>
                  <a:lnTo>
                    <a:pt x="15205" y="36326"/>
                  </a:lnTo>
                  <a:cubicBezTo>
                    <a:pt x="15372" y="36326"/>
                    <a:pt x="15515" y="36315"/>
                    <a:pt x="15670" y="36315"/>
                  </a:cubicBezTo>
                  <a:lnTo>
                    <a:pt x="15729" y="36315"/>
                  </a:lnTo>
                  <a:cubicBezTo>
                    <a:pt x="15812" y="36315"/>
                    <a:pt x="15920" y="36303"/>
                    <a:pt x="16003" y="36303"/>
                  </a:cubicBezTo>
                  <a:cubicBezTo>
                    <a:pt x="16265" y="36291"/>
                    <a:pt x="16515" y="36255"/>
                    <a:pt x="16777" y="36231"/>
                  </a:cubicBezTo>
                  <a:cubicBezTo>
                    <a:pt x="16824" y="36231"/>
                    <a:pt x="16860" y="36207"/>
                    <a:pt x="16896" y="36207"/>
                  </a:cubicBezTo>
                  <a:lnTo>
                    <a:pt x="16967" y="36196"/>
                  </a:lnTo>
                  <a:cubicBezTo>
                    <a:pt x="17920" y="36088"/>
                    <a:pt x="18825" y="35922"/>
                    <a:pt x="19670" y="35695"/>
                  </a:cubicBezTo>
                  <a:cubicBezTo>
                    <a:pt x="21456" y="35219"/>
                    <a:pt x="23016" y="34505"/>
                    <a:pt x="24325" y="33576"/>
                  </a:cubicBezTo>
                  <a:cubicBezTo>
                    <a:pt x="25516" y="32743"/>
                    <a:pt x="26516" y="31766"/>
                    <a:pt x="27290" y="30647"/>
                  </a:cubicBezTo>
                  <a:cubicBezTo>
                    <a:pt x="27516" y="30338"/>
                    <a:pt x="27707" y="30004"/>
                    <a:pt x="27897" y="29659"/>
                  </a:cubicBezTo>
                  <a:lnTo>
                    <a:pt x="27897" y="29659"/>
                  </a:lnTo>
                  <a:cubicBezTo>
                    <a:pt x="27707" y="29873"/>
                    <a:pt x="27492" y="30064"/>
                    <a:pt x="27290" y="30254"/>
                  </a:cubicBezTo>
                  <a:cubicBezTo>
                    <a:pt x="26326" y="31123"/>
                    <a:pt x="25242" y="31850"/>
                    <a:pt x="24063" y="32397"/>
                  </a:cubicBezTo>
                  <a:cubicBezTo>
                    <a:pt x="22885" y="32945"/>
                    <a:pt x="21623" y="33350"/>
                    <a:pt x="20325" y="33564"/>
                  </a:cubicBezTo>
                  <a:cubicBezTo>
                    <a:pt x="19562" y="33683"/>
                    <a:pt x="18788" y="33749"/>
                    <a:pt x="18013" y="33749"/>
                  </a:cubicBezTo>
                  <a:cubicBezTo>
                    <a:pt x="17468" y="33749"/>
                    <a:pt x="16924" y="33716"/>
                    <a:pt x="16384" y="33648"/>
                  </a:cubicBezTo>
                  <a:cubicBezTo>
                    <a:pt x="15729" y="33576"/>
                    <a:pt x="15074" y="33457"/>
                    <a:pt x="14431" y="33278"/>
                  </a:cubicBezTo>
                  <a:cubicBezTo>
                    <a:pt x="13788" y="33100"/>
                    <a:pt x="13157" y="32874"/>
                    <a:pt x="12538" y="32624"/>
                  </a:cubicBezTo>
                  <a:cubicBezTo>
                    <a:pt x="11919" y="32338"/>
                    <a:pt x="11312" y="32028"/>
                    <a:pt x="10728" y="31659"/>
                  </a:cubicBezTo>
                  <a:cubicBezTo>
                    <a:pt x="10193" y="31314"/>
                    <a:pt x="9669" y="30945"/>
                    <a:pt x="9193" y="30540"/>
                  </a:cubicBezTo>
                  <a:cubicBezTo>
                    <a:pt x="8300" y="29778"/>
                    <a:pt x="7514" y="28885"/>
                    <a:pt x="6871" y="27897"/>
                  </a:cubicBezTo>
                  <a:cubicBezTo>
                    <a:pt x="6264" y="26944"/>
                    <a:pt x="5799" y="25897"/>
                    <a:pt x="5490" y="24825"/>
                  </a:cubicBezTo>
                  <a:cubicBezTo>
                    <a:pt x="4835" y="22551"/>
                    <a:pt x="4775" y="20134"/>
                    <a:pt x="5073" y="17800"/>
                  </a:cubicBezTo>
                  <a:cubicBezTo>
                    <a:pt x="5383" y="15252"/>
                    <a:pt x="6085" y="12776"/>
                    <a:pt x="6990" y="10371"/>
                  </a:cubicBezTo>
                  <a:cubicBezTo>
                    <a:pt x="7895" y="7978"/>
                    <a:pt x="9002" y="5644"/>
                    <a:pt x="10264" y="3406"/>
                  </a:cubicBezTo>
                  <a:cubicBezTo>
                    <a:pt x="10919" y="2251"/>
                    <a:pt x="11609" y="1120"/>
                    <a:pt x="12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2"/>
            <p:cNvSpPr/>
            <p:nvPr/>
          </p:nvSpPr>
          <p:spPr>
            <a:xfrm>
              <a:off x="7107996" y="2147575"/>
              <a:ext cx="257800" cy="256025"/>
            </a:xfrm>
            <a:custGeom>
              <a:avLst/>
              <a:gdLst/>
              <a:ahLst/>
              <a:cxnLst/>
              <a:rect l="l" t="t" r="r" b="b"/>
              <a:pathLst>
                <a:path w="10312" h="10241" extrusionOk="0">
                  <a:moveTo>
                    <a:pt x="5156" y="1"/>
                  </a:moveTo>
                  <a:cubicBezTo>
                    <a:pt x="2358" y="1"/>
                    <a:pt x="60" y="2275"/>
                    <a:pt x="24" y="5061"/>
                  </a:cubicBezTo>
                  <a:cubicBezTo>
                    <a:pt x="0" y="7883"/>
                    <a:pt x="2274" y="10204"/>
                    <a:pt x="5084" y="10240"/>
                  </a:cubicBezTo>
                  <a:cubicBezTo>
                    <a:pt x="7918" y="10240"/>
                    <a:pt x="10240" y="7954"/>
                    <a:pt x="10264" y="5180"/>
                  </a:cubicBezTo>
                  <a:cubicBezTo>
                    <a:pt x="10311" y="2346"/>
                    <a:pt x="8037" y="25"/>
                    <a:pt x="5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2"/>
            <p:cNvSpPr/>
            <p:nvPr/>
          </p:nvSpPr>
          <p:spPr>
            <a:xfrm>
              <a:off x="7149671" y="2275875"/>
              <a:ext cx="174150" cy="25"/>
            </a:xfrm>
            <a:custGeom>
              <a:avLst/>
              <a:gdLst/>
              <a:ahLst/>
              <a:cxnLst/>
              <a:rect l="l" t="t" r="r" b="b"/>
              <a:pathLst>
                <a:path w="6966" h="1" fill="none" extrusionOk="0">
                  <a:moveTo>
                    <a:pt x="0" y="0"/>
                  </a:moveTo>
                  <a:lnTo>
                    <a:pt x="6965"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2"/>
            <p:cNvSpPr/>
            <p:nvPr/>
          </p:nvSpPr>
          <p:spPr>
            <a:xfrm>
              <a:off x="6806171" y="2456250"/>
              <a:ext cx="259275" cy="394125"/>
            </a:xfrm>
            <a:custGeom>
              <a:avLst/>
              <a:gdLst/>
              <a:ahLst/>
              <a:cxnLst/>
              <a:rect l="l" t="t" r="r" b="b"/>
              <a:pathLst>
                <a:path w="10371" h="15765" extrusionOk="0">
                  <a:moveTo>
                    <a:pt x="5227" y="3525"/>
                  </a:moveTo>
                  <a:cubicBezTo>
                    <a:pt x="5430" y="6144"/>
                    <a:pt x="5644" y="8347"/>
                    <a:pt x="5846" y="10133"/>
                  </a:cubicBezTo>
                  <a:lnTo>
                    <a:pt x="4441" y="10133"/>
                  </a:lnTo>
                  <a:cubicBezTo>
                    <a:pt x="4549" y="8740"/>
                    <a:pt x="4811" y="6537"/>
                    <a:pt x="5227" y="3525"/>
                  </a:cubicBezTo>
                  <a:close/>
                  <a:moveTo>
                    <a:pt x="2084" y="1"/>
                  </a:moveTo>
                  <a:lnTo>
                    <a:pt x="0" y="15764"/>
                  </a:lnTo>
                  <a:lnTo>
                    <a:pt x="4251" y="15764"/>
                  </a:lnTo>
                  <a:lnTo>
                    <a:pt x="4501" y="12931"/>
                  </a:lnTo>
                  <a:lnTo>
                    <a:pt x="5965" y="12931"/>
                  </a:lnTo>
                  <a:lnTo>
                    <a:pt x="6168" y="15764"/>
                  </a:lnTo>
                  <a:lnTo>
                    <a:pt x="10371" y="15764"/>
                  </a:lnTo>
                  <a:lnTo>
                    <a:pt x="80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2"/>
            <p:cNvSpPr/>
            <p:nvPr/>
          </p:nvSpPr>
          <p:spPr>
            <a:xfrm>
              <a:off x="7082996" y="2456250"/>
              <a:ext cx="238725" cy="394125"/>
            </a:xfrm>
            <a:custGeom>
              <a:avLst/>
              <a:gdLst/>
              <a:ahLst/>
              <a:cxnLst/>
              <a:rect l="l" t="t" r="r" b="b"/>
              <a:pathLst>
                <a:path w="9549" h="15765" extrusionOk="0">
                  <a:moveTo>
                    <a:pt x="4096" y="2691"/>
                  </a:moveTo>
                  <a:cubicBezTo>
                    <a:pt x="4525" y="2703"/>
                    <a:pt x="4810" y="2727"/>
                    <a:pt x="4953" y="2787"/>
                  </a:cubicBezTo>
                  <a:cubicBezTo>
                    <a:pt x="5096" y="2834"/>
                    <a:pt x="5215" y="2965"/>
                    <a:pt x="5310" y="3168"/>
                  </a:cubicBezTo>
                  <a:cubicBezTo>
                    <a:pt x="5406" y="3358"/>
                    <a:pt x="5441" y="3703"/>
                    <a:pt x="5441" y="4191"/>
                  </a:cubicBezTo>
                  <a:cubicBezTo>
                    <a:pt x="5441" y="5132"/>
                    <a:pt x="5394" y="5704"/>
                    <a:pt x="5275" y="5894"/>
                  </a:cubicBezTo>
                  <a:cubicBezTo>
                    <a:pt x="5168" y="6096"/>
                    <a:pt x="4917" y="6192"/>
                    <a:pt x="4513" y="6192"/>
                  </a:cubicBezTo>
                  <a:cubicBezTo>
                    <a:pt x="4417" y="6192"/>
                    <a:pt x="4275" y="6192"/>
                    <a:pt x="4096" y="6204"/>
                  </a:cubicBezTo>
                  <a:lnTo>
                    <a:pt x="4096" y="2691"/>
                  </a:lnTo>
                  <a:close/>
                  <a:moveTo>
                    <a:pt x="4096" y="8656"/>
                  </a:moveTo>
                  <a:cubicBezTo>
                    <a:pt x="4715" y="8680"/>
                    <a:pt x="5084" y="8763"/>
                    <a:pt x="5227" y="8906"/>
                  </a:cubicBezTo>
                  <a:cubicBezTo>
                    <a:pt x="5370" y="9049"/>
                    <a:pt x="5441" y="9454"/>
                    <a:pt x="5441" y="10133"/>
                  </a:cubicBezTo>
                  <a:lnTo>
                    <a:pt x="5441" y="11597"/>
                  </a:lnTo>
                  <a:cubicBezTo>
                    <a:pt x="5441" y="12240"/>
                    <a:pt x="5370" y="12633"/>
                    <a:pt x="5203" y="12800"/>
                  </a:cubicBezTo>
                  <a:cubicBezTo>
                    <a:pt x="5048" y="12954"/>
                    <a:pt x="4679" y="13050"/>
                    <a:pt x="4096" y="13074"/>
                  </a:cubicBezTo>
                  <a:lnTo>
                    <a:pt x="4096" y="8656"/>
                  </a:lnTo>
                  <a:close/>
                  <a:moveTo>
                    <a:pt x="0" y="1"/>
                  </a:moveTo>
                  <a:lnTo>
                    <a:pt x="0" y="15764"/>
                  </a:lnTo>
                  <a:lnTo>
                    <a:pt x="4739" y="15764"/>
                  </a:lnTo>
                  <a:cubicBezTo>
                    <a:pt x="6394" y="15764"/>
                    <a:pt x="7489" y="15681"/>
                    <a:pt x="8013" y="15491"/>
                  </a:cubicBezTo>
                  <a:cubicBezTo>
                    <a:pt x="8549" y="15300"/>
                    <a:pt x="8942" y="14943"/>
                    <a:pt x="9180" y="14431"/>
                  </a:cubicBezTo>
                  <a:cubicBezTo>
                    <a:pt x="9430" y="13919"/>
                    <a:pt x="9549" y="13133"/>
                    <a:pt x="9549" y="12062"/>
                  </a:cubicBezTo>
                  <a:lnTo>
                    <a:pt x="9549" y="10609"/>
                  </a:lnTo>
                  <a:cubicBezTo>
                    <a:pt x="9549" y="9585"/>
                    <a:pt x="9382" y="8823"/>
                    <a:pt x="9037" y="8323"/>
                  </a:cubicBezTo>
                  <a:cubicBezTo>
                    <a:pt x="8704" y="7823"/>
                    <a:pt x="8061" y="7466"/>
                    <a:pt x="7108" y="7251"/>
                  </a:cubicBezTo>
                  <a:cubicBezTo>
                    <a:pt x="7965" y="7061"/>
                    <a:pt x="8537" y="6775"/>
                    <a:pt x="8823" y="6418"/>
                  </a:cubicBezTo>
                  <a:cubicBezTo>
                    <a:pt x="9108" y="6049"/>
                    <a:pt x="9251" y="5406"/>
                    <a:pt x="9251" y="4489"/>
                  </a:cubicBezTo>
                  <a:cubicBezTo>
                    <a:pt x="9251" y="3120"/>
                    <a:pt x="9049" y="2132"/>
                    <a:pt x="8644" y="1524"/>
                  </a:cubicBezTo>
                  <a:cubicBezTo>
                    <a:pt x="8227" y="905"/>
                    <a:pt x="7692" y="501"/>
                    <a:pt x="7025" y="298"/>
                  </a:cubicBezTo>
                  <a:cubicBezTo>
                    <a:pt x="6358" y="96"/>
                    <a:pt x="5382" y="1"/>
                    <a:pt x="4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52"/>
          <p:cNvGrpSpPr/>
          <p:nvPr/>
        </p:nvGrpSpPr>
        <p:grpSpPr>
          <a:xfrm>
            <a:off x="7693350" y="1717475"/>
            <a:ext cx="737325" cy="954600"/>
            <a:chOff x="7693350" y="2098475"/>
            <a:chExt cx="737325" cy="954600"/>
          </a:xfrm>
        </p:grpSpPr>
        <p:sp>
          <p:nvSpPr>
            <p:cNvPr id="708" name="Google Shape;708;p52"/>
            <p:cNvSpPr/>
            <p:nvPr/>
          </p:nvSpPr>
          <p:spPr>
            <a:xfrm>
              <a:off x="7693350" y="2098475"/>
              <a:ext cx="737325" cy="954000"/>
            </a:xfrm>
            <a:custGeom>
              <a:avLst/>
              <a:gdLst/>
              <a:ahLst/>
              <a:cxnLst/>
              <a:rect l="l" t="t" r="r" b="b"/>
              <a:pathLst>
                <a:path w="29493" h="38160" extrusionOk="0">
                  <a:moveTo>
                    <a:pt x="14705" y="0"/>
                  </a:moveTo>
                  <a:cubicBezTo>
                    <a:pt x="14300" y="262"/>
                    <a:pt x="13919" y="548"/>
                    <a:pt x="13526" y="846"/>
                  </a:cubicBezTo>
                  <a:cubicBezTo>
                    <a:pt x="13479" y="881"/>
                    <a:pt x="13443" y="917"/>
                    <a:pt x="13395" y="953"/>
                  </a:cubicBezTo>
                  <a:cubicBezTo>
                    <a:pt x="13086" y="1203"/>
                    <a:pt x="12788" y="1453"/>
                    <a:pt x="12490" y="1739"/>
                  </a:cubicBezTo>
                  <a:cubicBezTo>
                    <a:pt x="9871" y="4036"/>
                    <a:pt x="7585" y="6501"/>
                    <a:pt x="5680" y="9108"/>
                  </a:cubicBezTo>
                  <a:cubicBezTo>
                    <a:pt x="3465" y="12109"/>
                    <a:pt x="1870" y="15228"/>
                    <a:pt x="929" y="18348"/>
                  </a:cubicBezTo>
                  <a:cubicBezTo>
                    <a:pt x="441" y="20003"/>
                    <a:pt x="132" y="21693"/>
                    <a:pt x="36" y="23408"/>
                  </a:cubicBezTo>
                  <a:cubicBezTo>
                    <a:pt x="1" y="24241"/>
                    <a:pt x="13" y="25110"/>
                    <a:pt x="72" y="25980"/>
                  </a:cubicBezTo>
                  <a:cubicBezTo>
                    <a:pt x="144" y="26873"/>
                    <a:pt x="263" y="27742"/>
                    <a:pt x="453" y="28528"/>
                  </a:cubicBezTo>
                  <a:cubicBezTo>
                    <a:pt x="786" y="29944"/>
                    <a:pt x="1382" y="31325"/>
                    <a:pt x="2215" y="32504"/>
                  </a:cubicBezTo>
                  <a:cubicBezTo>
                    <a:pt x="2989" y="33600"/>
                    <a:pt x="3989" y="34588"/>
                    <a:pt x="5180" y="35421"/>
                  </a:cubicBezTo>
                  <a:cubicBezTo>
                    <a:pt x="6490" y="36338"/>
                    <a:pt x="8049" y="37040"/>
                    <a:pt x="9835" y="37529"/>
                  </a:cubicBezTo>
                  <a:cubicBezTo>
                    <a:pt x="11383" y="37945"/>
                    <a:pt x="13050" y="38160"/>
                    <a:pt x="14800" y="38160"/>
                  </a:cubicBezTo>
                  <a:lnTo>
                    <a:pt x="15193" y="38160"/>
                  </a:lnTo>
                  <a:cubicBezTo>
                    <a:pt x="15205" y="38160"/>
                    <a:pt x="15241" y="38148"/>
                    <a:pt x="15264" y="38148"/>
                  </a:cubicBezTo>
                  <a:lnTo>
                    <a:pt x="15657" y="38148"/>
                  </a:lnTo>
                  <a:cubicBezTo>
                    <a:pt x="15681" y="38148"/>
                    <a:pt x="15693" y="38124"/>
                    <a:pt x="15717" y="38124"/>
                  </a:cubicBezTo>
                  <a:cubicBezTo>
                    <a:pt x="15824" y="38124"/>
                    <a:pt x="15907" y="38112"/>
                    <a:pt x="16015" y="38112"/>
                  </a:cubicBezTo>
                  <a:cubicBezTo>
                    <a:pt x="16193" y="38100"/>
                    <a:pt x="16372" y="38076"/>
                    <a:pt x="16538" y="38064"/>
                  </a:cubicBezTo>
                  <a:lnTo>
                    <a:pt x="16550" y="38064"/>
                  </a:lnTo>
                  <a:cubicBezTo>
                    <a:pt x="16622" y="38064"/>
                    <a:pt x="16693" y="38053"/>
                    <a:pt x="16765" y="38053"/>
                  </a:cubicBezTo>
                  <a:cubicBezTo>
                    <a:pt x="16788" y="38053"/>
                    <a:pt x="16800" y="38041"/>
                    <a:pt x="16836" y="38041"/>
                  </a:cubicBezTo>
                  <a:cubicBezTo>
                    <a:pt x="16872" y="38041"/>
                    <a:pt x="16908" y="38017"/>
                    <a:pt x="16955" y="38017"/>
                  </a:cubicBezTo>
                  <a:lnTo>
                    <a:pt x="16967" y="38005"/>
                  </a:lnTo>
                  <a:cubicBezTo>
                    <a:pt x="17884" y="37898"/>
                    <a:pt x="18789" y="37743"/>
                    <a:pt x="19646" y="37517"/>
                  </a:cubicBezTo>
                  <a:cubicBezTo>
                    <a:pt x="21432" y="37040"/>
                    <a:pt x="22992" y="36326"/>
                    <a:pt x="24301" y="35397"/>
                  </a:cubicBezTo>
                  <a:cubicBezTo>
                    <a:pt x="25492" y="34564"/>
                    <a:pt x="26492" y="33588"/>
                    <a:pt x="27266" y="32480"/>
                  </a:cubicBezTo>
                  <a:cubicBezTo>
                    <a:pt x="28099" y="31290"/>
                    <a:pt x="28707" y="29921"/>
                    <a:pt x="29016" y="28516"/>
                  </a:cubicBezTo>
                  <a:cubicBezTo>
                    <a:pt x="29195" y="27718"/>
                    <a:pt x="29326" y="26861"/>
                    <a:pt x="29409" y="25968"/>
                  </a:cubicBezTo>
                  <a:cubicBezTo>
                    <a:pt x="29481" y="25075"/>
                    <a:pt x="29492" y="24217"/>
                    <a:pt x="29433" y="23384"/>
                  </a:cubicBezTo>
                  <a:cubicBezTo>
                    <a:pt x="29338" y="21670"/>
                    <a:pt x="29040" y="19967"/>
                    <a:pt x="28540" y="18324"/>
                  </a:cubicBezTo>
                  <a:cubicBezTo>
                    <a:pt x="27611" y="15193"/>
                    <a:pt x="26016" y="12085"/>
                    <a:pt x="23801" y="9073"/>
                  </a:cubicBezTo>
                  <a:cubicBezTo>
                    <a:pt x="21980" y="6596"/>
                    <a:pt x="19825" y="4239"/>
                    <a:pt x="17408" y="2084"/>
                  </a:cubicBezTo>
                  <a:cubicBezTo>
                    <a:pt x="17300" y="1989"/>
                    <a:pt x="17217" y="1905"/>
                    <a:pt x="17110" y="1798"/>
                  </a:cubicBezTo>
                  <a:cubicBezTo>
                    <a:pt x="16622" y="1393"/>
                    <a:pt x="16146" y="1000"/>
                    <a:pt x="15657" y="607"/>
                  </a:cubicBezTo>
                  <a:lnTo>
                    <a:pt x="15431" y="441"/>
                  </a:lnTo>
                  <a:cubicBezTo>
                    <a:pt x="15217" y="298"/>
                    <a:pt x="15026" y="143"/>
                    <a:pt x="14824" y="12"/>
                  </a:cubicBezTo>
                  <a:cubicBezTo>
                    <a:pt x="14788" y="0"/>
                    <a:pt x="14753"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2"/>
            <p:cNvSpPr/>
            <p:nvPr/>
          </p:nvSpPr>
          <p:spPr>
            <a:xfrm>
              <a:off x="7693350" y="2144900"/>
              <a:ext cx="697725" cy="908175"/>
            </a:xfrm>
            <a:custGeom>
              <a:avLst/>
              <a:gdLst/>
              <a:ahLst/>
              <a:cxnLst/>
              <a:rect l="l" t="t" r="r" b="b"/>
              <a:pathLst>
                <a:path w="27909" h="36327" extrusionOk="0">
                  <a:moveTo>
                    <a:pt x="12347" y="1"/>
                  </a:moveTo>
                  <a:cubicBezTo>
                    <a:pt x="9788" y="2251"/>
                    <a:pt x="7549" y="4680"/>
                    <a:pt x="5680" y="7216"/>
                  </a:cubicBezTo>
                  <a:cubicBezTo>
                    <a:pt x="3465" y="10228"/>
                    <a:pt x="1870" y="13336"/>
                    <a:pt x="941" y="16479"/>
                  </a:cubicBezTo>
                  <a:cubicBezTo>
                    <a:pt x="441" y="18134"/>
                    <a:pt x="132" y="19836"/>
                    <a:pt x="48" y="21539"/>
                  </a:cubicBezTo>
                  <a:cubicBezTo>
                    <a:pt x="1" y="22360"/>
                    <a:pt x="13" y="23230"/>
                    <a:pt x="72" y="24111"/>
                  </a:cubicBezTo>
                  <a:cubicBezTo>
                    <a:pt x="144" y="25004"/>
                    <a:pt x="263" y="25873"/>
                    <a:pt x="465" y="26659"/>
                  </a:cubicBezTo>
                  <a:cubicBezTo>
                    <a:pt x="775" y="28075"/>
                    <a:pt x="1382" y="29445"/>
                    <a:pt x="2215" y="30647"/>
                  </a:cubicBezTo>
                  <a:cubicBezTo>
                    <a:pt x="2989" y="31743"/>
                    <a:pt x="3989" y="32731"/>
                    <a:pt x="5180" y="33576"/>
                  </a:cubicBezTo>
                  <a:cubicBezTo>
                    <a:pt x="6490" y="34505"/>
                    <a:pt x="8061" y="35219"/>
                    <a:pt x="9835" y="35695"/>
                  </a:cubicBezTo>
                  <a:cubicBezTo>
                    <a:pt x="11383" y="36112"/>
                    <a:pt x="13062" y="36326"/>
                    <a:pt x="14824" y="36326"/>
                  </a:cubicBezTo>
                  <a:lnTo>
                    <a:pt x="15205" y="36326"/>
                  </a:lnTo>
                  <a:cubicBezTo>
                    <a:pt x="15372" y="36326"/>
                    <a:pt x="15515" y="36315"/>
                    <a:pt x="15669" y="36315"/>
                  </a:cubicBezTo>
                  <a:lnTo>
                    <a:pt x="15729" y="36315"/>
                  </a:lnTo>
                  <a:cubicBezTo>
                    <a:pt x="15812" y="36315"/>
                    <a:pt x="15919" y="36303"/>
                    <a:pt x="16015" y="36303"/>
                  </a:cubicBezTo>
                  <a:cubicBezTo>
                    <a:pt x="16265" y="36291"/>
                    <a:pt x="16515" y="36255"/>
                    <a:pt x="16788" y="36231"/>
                  </a:cubicBezTo>
                  <a:cubicBezTo>
                    <a:pt x="16836" y="36231"/>
                    <a:pt x="16860" y="36207"/>
                    <a:pt x="16908" y="36207"/>
                  </a:cubicBezTo>
                  <a:lnTo>
                    <a:pt x="16967" y="36196"/>
                  </a:lnTo>
                  <a:cubicBezTo>
                    <a:pt x="17920" y="36088"/>
                    <a:pt x="18824" y="35922"/>
                    <a:pt x="19670" y="35695"/>
                  </a:cubicBezTo>
                  <a:cubicBezTo>
                    <a:pt x="21456" y="35219"/>
                    <a:pt x="23027" y="34505"/>
                    <a:pt x="24337" y="33576"/>
                  </a:cubicBezTo>
                  <a:cubicBezTo>
                    <a:pt x="25528" y="32743"/>
                    <a:pt x="26516" y="31766"/>
                    <a:pt x="27290" y="30647"/>
                  </a:cubicBezTo>
                  <a:cubicBezTo>
                    <a:pt x="27516" y="30338"/>
                    <a:pt x="27707" y="30004"/>
                    <a:pt x="27909" y="29659"/>
                  </a:cubicBezTo>
                  <a:lnTo>
                    <a:pt x="27909" y="29659"/>
                  </a:lnTo>
                  <a:cubicBezTo>
                    <a:pt x="27707" y="29873"/>
                    <a:pt x="27504" y="30064"/>
                    <a:pt x="27290" y="30254"/>
                  </a:cubicBezTo>
                  <a:cubicBezTo>
                    <a:pt x="26325" y="31123"/>
                    <a:pt x="25242" y="31850"/>
                    <a:pt x="24063" y="32397"/>
                  </a:cubicBezTo>
                  <a:cubicBezTo>
                    <a:pt x="22884" y="32945"/>
                    <a:pt x="21622" y="33350"/>
                    <a:pt x="20325" y="33564"/>
                  </a:cubicBezTo>
                  <a:cubicBezTo>
                    <a:pt x="19569" y="33683"/>
                    <a:pt x="18793" y="33749"/>
                    <a:pt x="18016" y="33749"/>
                  </a:cubicBezTo>
                  <a:cubicBezTo>
                    <a:pt x="17470" y="33749"/>
                    <a:pt x="16924" y="33716"/>
                    <a:pt x="16384" y="33648"/>
                  </a:cubicBezTo>
                  <a:cubicBezTo>
                    <a:pt x="15729" y="33576"/>
                    <a:pt x="15074" y="33457"/>
                    <a:pt x="14431" y="33278"/>
                  </a:cubicBezTo>
                  <a:cubicBezTo>
                    <a:pt x="13800" y="33100"/>
                    <a:pt x="13157" y="32874"/>
                    <a:pt x="12550" y="32624"/>
                  </a:cubicBezTo>
                  <a:cubicBezTo>
                    <a:pt x="11919" y="32338"/>
                    <a:pt x="11312" y="32028"/>
                    <a:pt x="10728" y="31659"/>
                  </a:cubicBezTo>
                  <a:cubicBezTo>
                    <a:pt x="10192" y="31314"/>
                    <a:pt x="9669" y="30945"/>
                    <a:pt x="9192" y="30540"/>
                  </a:cubicBezTo>
                  <a:cubicBezTo>
                    <a:pt x="8299" y="29778"/>
                    <a:pt x="7514" y="28885"/>
                    <a:pt x="6871" y="27897"/>
                  </a:cubicBezTo>
                  <a:cubicBezTo>
                    <a:pt x="6263" y="26944"/>
                    <a:pt x="5799" y="25897"/>
                    <a:pt x="5489" y="24825"/>
                  </a:cubicBezTo>
                  <a:cubicBezTo>
                    <a:pt x="4835" y="22551"/>
                    <a:pt x="4775" y="20134"/>
                    <a:pt x="5073" y="17800"/>
                  </a:cubicBezTo>
                  <a:cubicBezTo>
                    <a:pt x="5382" y="15252"/>
                    <a:pt x="6085" y="12776"/>
                    <a:pt x="6990" y="10371"/>
                  </a:cubicBezTo>
                  <a:cubicBezTo>
                    <a:pt x="7906" y="7978"/>
                    <a:pt x="9002" y="5644"/>
                    <a:pt x="10264" y="3406"/>
                  </a:cubicBezTo>
                  <a:cubicBezTo>
                    <a:pt x="10919" y="2251"/>
                    <a:pt x="11609" y="1120"/>
                    <a:pt x="12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2"/>
            <p:cNvSpPr/>
            <p:nvPr/>
          </p:nvSpPr>
          <p:spPr>
            <a:xfrm>
              <a:off x="8104725" y="2147575"/>
              <a:ext cx="258075" cy="256025"/>
            </a:xfrm>
            <a:custGeom>
              <a:avLst/>
              <a:gdLst/>
              <a:ahLst/>
              <a:cxnLst/>
              <a:rect l="l" t="t" r="r" b="b"/>
              <a:pathLst>
                <a:path w="10323" h="10241" extrusionOk="0">
                  <a:moveTo>
                    <a:pt x="5156" y="1"/>
                  </a:moveTo>
                  <a:cubicBezTo>
                    <a:pt x="2358" y="1"/>
                    <a:pt x="60" y="2275"/>
                    <a:pt x="36" y="5061"/>
                  </a:cubicBezTo>
                  <a:cubicBezTo>
                    <a:pt x="0" y="7883"/>
                    <a:pt x="2274" y="10204"/>
                    <a:pt x="5096" y="10240"/>
                  </a:cubicBezTo>
                  <a:cubicBezTo>
                    <a:pt x="7918" y="10240"/>
                    <a:pt x="10239" y="7954"/>
                    <a:pt x="10275" y="5180"/>
                  </a:cubicBezTo>
                  <a:cubicBezTo>
                    <a:pt x="10323" y="2346"/>
                    <a:pt x="8037" y="25"/>
                    <a:pt x="5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2"/>
            <p:cNvSpPr/>
            <p:nvPr/>
          </p:nvSpPr>
          <p:spPr>
            <a:xfrm>
              <a:off x="8146975" y="2275875"/>
              <a:ext cx="173575" cy="25"/>
            </a:xfrm>
            <a:custGeom>
              <a:avLst/>
              <a:gdLst/>
              <a:ahLst/>
              <a:cxnLst/>
              <a:rect l="l" t="t" r="r" b="b"/>
              <a:pathLst>
                <a:path w="6943" h="1" fill="none" extrusionOk="0">
                  <a:moveTo>
                    <a:pt x="1" y="0"/>
                  </a:moveTo>
                  <a:lnTo>
                    <a:pt x="6942"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2"/>
            <p:cNvSpPr/>
            <p:nvPr/>
          </p:nvSpPr>
          <p:spPr>
            <a:xfrm>
              <a:off x="7956175" y="2448500"/>
              <a:ext cx="232200" cy="409600"/>
            </a:xfrm>
            <a:custGeom>
              <a:avLst/>
              <a:gdLst/>
              <a:ahLst/>
              <a:cxnLst/>
              <a:rect l="l" t="t" r="r" b="b"/>
              <a:pathLst>
                <a:path w="9288" h="16384" extrusionOk="0">
                  <a:moveTo>
                    <a:pt x="4668" y="2430"/>
                  </a:moveTo>
                  <a:cubicBezTo>
                    <a:pt x="4966" y="2430"/>
                    <a:pt x="5144" y="2537"/>
                    <a:pt x="5228" y="2751"/>
                  </a:cubicBezTo>
                  <a:cubicBezTo>
                    <a:pt x="5311" y="2954"/>
                    <a:pt x="5359" y="3478"/>
                    <a:pt x="5359" y="4323"/>
                  </a:cubicBezTo>
                  <a:lnTo>
                    <a:pt x="5359" y="12133"/>
                  </a:lnTo>
                  <a:cubicBezTo>
                    <a:pt x="5359" y="12907"/>
                    <a:pt x="5311" y="13407"/>
                    <a:pt x="5216" y="13622"/>
                  </a:cubicBezTo>
                  <a:cubicBezTo>
                    <a:pt x="5132" y="13848"/>
                    <a:pt x="4930" y="13955"/>
                    <a:pt x="4644" y="13955"/>
                  </a:cubicBezTo>
                  <a:cubicBezTo>
                    <a:pt x="4347" y="13955"/>
                    <a:pt x="4156" y="13860"/>
                    <a:pt x="4073" y="13669"/>
                  </a:cubicBezTo>
                  <a:cubicBezTo>
                    <a:pt x="3989" y="13479"/>
                    <a:pt x="3942" y="12931"/>
                    <a:pt x="3942" y="12014"/>
                  </a:cubicBezTo>
                  <a:lnTo>
                    <a:pt x="3942" y="4323"/>
                  </a:lnTo>
                  <a:cubicBezTo>
                    <a:pt x="3942" y="3513"/>
                    <a:pt x="3989" y="2989"/>
                    <a:pt x="4073" y="2775"/>
                  </a:cubicBezTo>
                  <a:cubicBezTo>
                    <a:pt x="4180" y="2537"/>
                    <a:pt x="4370" y="2430"/>
                    <a:pt x="4668" y="2430"/>
                  </a:cubicBezTo>
                  <a:close/>
                  <a:moveTo>
                    <a:pt x="4573" y="1"/>
                  </a:moveTo>
                  <a:cubicBezTo>
                    <a:pt x="3513" y="1"/>
                    <a:pt x="2608" y="215"/>
                    <a:pt x="1870" y="656"/>
                  </a:cubicBezTo>
                  <a:cubicBezTo>
                    <a:pt x="1120" y="1096"/>
                    <a:pt x="632" y="1668"/>
                    <a:pt x="370" y="2394"/>
                  </a:cubicBezTo>
                  <a:cubicBezTo>
                    <a:pt x="132" y="3108"/>
                    <a:pt x="1" y="4192"/>
                    <a:pt x="1" y="5644"/>
                  </a:cubicBezTo>
                  <a:lnTo>
                    <a:pt x="1" y="11145"/>
                  </a:lnTo>
                  <a:cubicBezTo>
                    <a:pt x="1" y="12264"/>
                    <a:pt x="84" y="13074"/>
                    <a:pt x="239" y="13586"/>
                  </a:cubicBezTo>
                  <a:cubicBezTo>
                    <a:pt x="394" y="14098"/>
                    <a:pt x="656" y="14574"/>
                    <a:pt x="1025" y="15039"/>
                  </a:cubicBezTo>
                  <a:cubicBezTo>
                    <a:pt x="1394" y="15503"/>
                    <a:pt x="1894" y="15836"/>
                    <a:pt x="2513" y="16062"/>
                  </a:cubicBezTo>
                  <a:cubicBezTo>
                    <a:pt x="3144" y="16277"/>
                    <a:pt x="3930" y="16384"/>
                    <a:pt x="4871" y="16384"/>
                  </a:cubicBezTo>
                  <a:cubicBezTo>
                    <a:pt x="5585" y="16384"/>
                    <a:pt x="6228" y="16277"/>
                    <a:pt x="6811" y="16074"/>
                  </a:cubicBezTo>
                  <a:cubicBezTo>
                    <a:pt x="7383" y="15860"/>
                    <a:pt x="7883" y="15527"/>
                    <a:pt x="8288" y="15050"/>
                  </a:cubicBezTo>
                  <a:cubicBezTo>
                    <a:pt x="8692" y="14574"/>
                    <a:pt x="8966" y="14062"/>
                    <a:pt x="9097" y="13515"/>
                  </a:cubicBezTo>
                  <a:cubicBezTo>
                    <a:pt x="9228" y="12967"/>
                    <a:pt x="9288" y="12098"/>
                    <a:pt x="9288" y="10907"/>
                  </a:cubicBezTo>
                  <a:lnTo>
                    <a:pt x="9288" y="5644"/>
                  </a:lnTo>
                  <a:cubicBezTo>
                    <a:pt x="9288" y="4454"/>
                    <a:pt x="9228" y="3585"/>
                    <a:pt x="9109" y="3037"/>
                  </a:cubicBezTo>
                  <a:cubicBezTo>
                    <a:pt x="8990" y="2489"/>
                    <a:pt x="8764" y="2001"/>
                    <a:pt x="8419" y="1561"/>
                  </a:cubicBezTo>
                  <a:cubicBezTo>
                    <a:pt x="8085" y="1132"/>
                    <a:pt x="7573" y="763"/>
                    <a:pt x="6895" y="465"/>
                  </a:cubicBezTo>
                  <a:cubicBezTo>
                    <a:pt x="6216" y="156"/>
                    <a:pt x="5442" y="1"/>
                    <a:pt x="4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grpSp>
        <p:nvGrpSpPr>
          <p:cNvPr id="448" name="Google Shape;448;p41"/>
          <p:cNvGrpSpPr/>
          <p:nvPr/>
        </p:nvGrpSpPr>
        <p:grpSpPr>
          <a:xfrm>
            <a:off x="177825" y="132963"/>
            <a:ext cx="8767550" cy="4805775"/>
            <a:chOff x="177825" y="132963"/>
            <a:chExt cx="8767550" cy="4805775"/>
          </a:xfrm>
        </p:grpSpPr>
        <p:pic>
          <p:nvPicPr>
            <p:cNvPr id="449" name="Google Shape;449;p41"/>
            <p:cNvPicPr preferRelativeResize="0"/>
            <p:nvPr/>
          </p:nvPicPr>
          <p:blipFill>
            <a:blip r:embed="rId3">
              <a:alphaModFix/>
            </a:blip>
            <a:stretch>
              <a:fillRect/>
            </a:stretch>
          </p:blipFill>
          <p:spPr>
            <a:xfrm>
              <a:off x="2381250" y="152400"/>
              <a:ext cx="857250" cy="600075"/>
            </a:xfrm>
            <a:prstGeom prst="rect">
              <a:avLst/>
            </a:prstGeom>
            <a:noFill/>
            <a:ln>
              <a:noFill/>
            </a:ln>
          </p:spPr>
        </p:pic>
        <p:pic>
          <p:nvPicPr>
            <p:cNvPr id="450" name="Google Shape;450;p41"/>
            <p:cNvPicPr preferRelativeResize="0"/>
            <p:nvPr/>
          </p:nvPicPr>
          <p:blipFill>
            <a:blip r:embed="rId4">
              <a:alphaModFix amt="51000"/>
            </a:blip>
            <a:stretch>
              <a:fillRect/>
            </a:stretch>
          </p:blipFill>
          <p:spPr>
            <a:xfrm>
              <a:off x="177825" y="4347738"/>
              <a:ext cx="800100" cy="571500"/>
            </a:xfrm>
            <a:prstGeom prst="rect">
              <a:avLst/>
            </a:prstGeom>
            <a:noFill/>
            <a:ln>
              <a:noFill/>
            </a:ln>
          </p:spPr>
        </p:pic>
        <p:pic>
          <p:nvPicPr>
            <p:cNvPr id="451" name="Google Shape;451;p41"/>
            <p:cNvPicPr preferRelativeResize="0"/>
            <p:nvPr/>
          </p:nvPicPr>
          <p:blipFill>
            <a:blip r:embed="rId5">
              <a:alphaModFix/>
            </a:blip>
            <a:stretch>
              <a:fillRect/>
            </a:stretch>
          </p:blipFill>
          <p:spPr>
            <a:xfrm>
              <a:off x="7912625" y="132963"/>
              <a:ext cx="1032750" cy="804070"/>
            </a:xfrm>
            <a:prstGeom prst="rect">
              <a:avLst/>
            </a:prstGeom>
            <a:noFill/>
            <a:ln>
              <a:noFill/>
            </a:ln>
          </p:spPr>
        </p:pic>
        <p:pic>
          <p:nvPicPr>
            <p:cNvPr id="452" name="Google Shape;452;p41"/>
            <p:cNvPicPr preferRelativeResize="0"/>
            <p:nvPr/>
          </p:nvPicPr>
          <p:blipFill>
            <a:blip r:embed="rId6">
              <a:alphaModFix amt="43000"/>
            </a:blip>
            <a:stretch>
              <a:fillRect/>
            </a:stretch>
          </p:blipFill>
          <p:spPr>
            <a:xfrm>
              <a:off x="8021450" y="4226220"/>
              <a:ext cx="923925" cy="712518"/>
            </a:xfrm>
            <a:prstGeom prst="rect">
              <a:avLst/>
            </a:prstGeom>
            <a:noFill/>
            <a:ln>
              <a:noFill/>
            </a:ln>
          </p:spPr>
        </p:pic>
      </p:grpSp>
      <p:grpSp>
        <p:nvGrpSpPr>
          <p:cNvPr id="453" name="Google Shape;453;p41"/>
          <p:cNvGrpSpPr/>
          <p:nvPr/>
        </p:nvGrpSpPr>
        <p:grpSpPr>
          <a:xfrm>
            <a:off x="-402588" y="-874402"/>
            <a:ext cx="4461038" cy="5774590"/>
            <a:chOff x="-402588" y="-874402"/>
            <a:chExt cx="4461038" cy="5774590"/>
          </a:xfrm>
        </p:grpSpPr>
        <p:pic>
          <p:nvPicPr>
            <p:cNvPr id="454" name="Google Shape;454;p41"/>
            <p:cNvPicPr preferRelativeResize="0"/>
            <p:nvPr/>
          </p:nvPicPr>
          <p:blipFill>
            <a:blip r:embed="rId7">
              <a:alphaModFix/>
            </a:blip>
            <a:stretch>
              <a:fillRect/>
            </a:stretch>
          </p:blipFill>
          <p:spPr>
            <a:xfrm rot="3503757">
              <a:off x="-759075" y="647012"/>
              <a:ext cx="4514850" cy="1685925"/>
            </a:xfrm>
            <a:prstGeom prst="rect">
              <a:avLst/>
            </a:prstGeom>
            <a:noFill/>
            <a:ln>
              <a:noFill/>
            </a:ln>
          </p:spPr>
        </p:pic>
        <p:pic>
          <p:nvPicPr>
            <p:cNvPr id="455" name="Google Shape;455;p41"/>
            <p:cNvPicPr preferRelativeResize="0"/>
            <p:nvPr/>
          </p:nvPicPr>
          <p:blipFill>
            <a:blip r:embed="rId8">
              <a:alphaModFix/>
            </a:blip>
            <a:stretch>
              <a:fillRect/>
            </a:stretch>
          </p:blipFill>
          <p:spPr>
            <a:xfrm>
              <a:off x="3220250" y="4366788"/>
              <a:ext cx="838200" cy="533400"/>
            </a:xfrm>
            <a:prstGeom prst="rect">
              <a:avLst/>
            </a:prstGeom>
            <a:noFill/>
            <a:ln>
              <a:noFill/>
            </a:ln>
          </p:spPr>
        </p:pic>
        <p:pic>
          <p:nvPicPr>
            <p:cNvPr id="456" name="Google Shape;456;p41"/>
            <p:cNvPicPr preferRelativeResize="0"/>
            <p:nvPr/>
          </p:nvPicPr>
          <p:blipFill>
            <a:blip r:embed="rId8">
              <a:alphaModFix/>
            </a:blip>
            <a:stretch>
              <a:fillRect/>
            </a:stretch>
          </p:blipFill>
          <p:spPr>
            <a:xfrm rot="6067667">
              <a:off x="2423967" y="3851701"/>
              <a:ext cx="577371" cy="367426"/>
            </a:xfrm>
            <a:prstGeom prst="rect">
              <a:avLst/>
            </a:prstGeom>
            <a:noFill/>
            <a:ln>
              <a:noFill/>
            </a:ln>
          </p:spPr>
        </p:pic>
        <p:pic>
          <p:nvPicPr>
            <p:cNvPr id="457" name="Google Shape;457;p41"/>
            <p:cNvPicPr preferRelativeResize="0"/>
            <p:nvPr/>
          </p:nvPicPr>
          <p:blipFill>
            <a:blip r:embed="rId8">
              <a:alphaModFix/>
            </a:blip>
            <a:stretch>
              <a:fillRect/>
            </a:stretch>
          </p:blipFill>
          <p:spPr>
            <a:xfrm rot="-3322709">
              <a:off x="3179380" y="3654076"/>
              <a:ext cx="577371" cy="367426"/>
            </a:xfrm>
            <a:prstGeom prst="rect">
              <a:avLst/>
            </a:prstGeom>
            <a:noFill/>
            <a:ln>
              <a:noFill/>
            </a:ln>
          </p:spPr>
        </p:pic>
      </p:grpSp>
      <p:sp>
        <p:nvSpPr>
          <p:cNvPr id="458" name="Google Shape;458;p41"/>
          <p:cNvSpPr txBox="1">
            <a:spLocks noGrp="1"/>
          </p:cNvSpPr>
          <p:nvPr>
            <p:ph type="title"/>
          </p:nvPr>
        </p:nvSpPr>
        <p:spPr>
          <a:xfrm>
            <a:off x="2158191" y="671352"/>
            <a:ext cx="6995531" cy="25849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effectLst/>
                <a:latin typeface="PT Serif" panose="020F0502020204030204" pitchFamily="18" charset="0"/>
              </a:rPr>
              <a:t>“You are not important because of how long you live, you are important because of how effective you live.” </a:t>
            </a:r>
            <a:br>
              <a:rPr lang="en-US" b="0" i="0" dirty="0">
                <a:effectLst/>
                <a:latin typeface="PT Serif" panose="020F0502020204030204" pitchFamily="18" charset="0"/>
              </a:rPr>
            </a:br>
            <a:r>
              <a:rPr lang="en-US" b="1" i="0" dirty="0">
                <a:effectLst/>
                <a:latin typeface="PT Serif" panose="020F0502020204030204" pitchFamily="18" charset="0"/>
              </a:rPr>
              <a:t>– Myles Munroe</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IDEA /APPROACH</a:t>
            </a:r>
            <a:endParaRPr dirty="0"/>
          </a:p>
        </p:txBody>
      </p:sp>
      <p:pic>
        <p:nvPicPr>
          <p:cNvPr id="507" name="Google Shape;507;p46"/>
          <p:cNvPicPr preferRelativeResize="0"/>
          <p:nvPr/>
        </p:nvPicPr>
        <p:blipFill rotWithShape="1">
          <a:blip r:embed="rId3">
            <a:alphaModFix/>
          </a:blip>
          <a:srcRect l="714" t="5033" r="11015"/>
          <a:stretch/>
        </p:blipFill>
        <p:spPr>
          <a:xfrm>
            <a:off x="5036700" y="1084538"/>
            <a:ext cx="3387300" cy="3316500"/>
          </a:xfrm>
          <a:prstGeom prst="ellipse">
            <a:avLst/>
          </a:prstGeom>
          <a:noFill/>
          <a:ln>
            <a:noFill/>
          </a:ln>
        </p:spPr>
      </p:pic>
      <p:pic>
        <p:nvPicPr>
          <p:cNvPr id="508" name="Google Shape;508;p46"/>
          <p:cNvPicPr preferRelativeResize="0"/>
          <p:nvPr/>
        </p:nvPicPr>
        <p:blipFill>
          <a:blip r:embed="rId4">
            <a:alphaModFix/>
          </a:blip>
          <a:stretch>
            <a:fillRect/>
          </a:stretch>
        </p:blipFill>
        <p:spPr>
          <a:xfrm>
            <a:off x="7084863" y="3835450"/>
            <a:ext cx="790575" cy="733425"/>
          </a:xfrm>
          <a:prstGeom prst="rect">
            <a:avLst/>
          </a:prstGeom>
          <a:noFill/>
          <a:ln>
            <a:noFill/>
          </a:ln>
        </p:spPr>
      </p:pic>
      <p:pic>
        <p:nvPicPr>
          <p:cNvPr id="509" name="Google Shape;509;p46"/>
          <p:cNvPicPr preferRelativeResize="0"/>
          <p:nvPr/>
        </p:nvPicPr>
        <p:blipFill>
          <a:blip r:embed="rId5">
            <a:alphaModFix/>
          </a:blip>
          <a:stretch>
            <a:fillRect/>
          </a:stretch>
        </p:blipFill>
        <p:spPr>
          <a:xfrm>
            <a:off x="7163438" y="1084538"/>
            <a:ext cx="1095375" cy="866775"/>
          </a:xfrm>
          <a:prstGeom prst="rect">
            <a:avLst/>
          </a:prstGeom>
          <a:noFill/>
          <a:ln>
            <a:noFill/>
          </a:ln>
        </p:spPr>
      </p:pic>
      <p:sp>
        <p:nvSpPr>
          <p:cNvPr id="2" name="TextBox 1">
            <a:extLst>
              <a:ext uri="{FF2B5EF4-FFF2-40B4-BE49-F238E27FC236}">
                <a16:creationId xmlns:a16="http://schemas.microsoft.com/office/drawing/2014/main" id="{F28BA1F5-81BD-13C4-FBDA-8BFEE3281433}"/>
              </a:ext>
            </a:extLst>
          </p:cNvPr>
          <p:cNvSpPr txBox="1"/>
          <p:nvPr/>
        </p:nvSpPr>
        <p:spPr>
          <a:xfrm>
            <a:off x="170985" y="1084538"/>
            <a:ext cx="4865715" cy="4031873"/>
          </a:xfrm>
          <a:prstGeom prst="rect">
            <a:avLst/>
          </a:prstGeom>
          <a:noFill/>
        </p:spPr>
        <p:txBody>
          <a:bodyPr wrap="square" rtlCol="0">
            <a:spAutoFit/>
          </a:bodyPr>
          <a:lstStyle/>
          <a:p>
            <a:pPr algn="just"/>
            <a:r>
              <a:rPr lang="en-US" sz="1600" dirty="0">
                <a:solidFill>
                  <a:schemeClr val="accent5"/>
                </a:solidFill>
                <a:latin typeface="Barlow" panose="00000500000000000000" pitchFamily="2" charset="0"/>
              </a:rPr>
              <a:t>1. Despite of its importance the availability of safe and sufficient blood remains as a challenge in many parts of world due to misconceptions, fears, and reachability. </a:t>
            </a:r>
          </a:p>
          <a:p>
            <a:pPr algn="just"/>
            <a:r>
              <a:rPr lang="en-US" sz="1600" dirty="0">
                <a:solidFill>
                  <a:schemeClr val="accent5"/>
                </a:solidFill>
                <a:latin typeface="Barlow" panose="00000500000000000000" pitchFamily="2" charset="0"/>
              </a:rPr>
              <a:t>2. </a:t>
            </a:r>
            <a:r>
              <a:rPr lang="en-US" sz="1600" b="1" dirty="0">
                <a:solidFill>
                  <a:schemeClr val="accent5"/>
                </a:solidFill>
                <a:latin typeface="Barlow" panose="00000500000000000000" pitchFamily="2" charset="0"/>
              </a:rPr>
              <a:t>The “Blood Banking System – Reforming Blood Donation and Emergency Blood Requests” </a:t>
            </a:r>
            <a:r>
              <a:rPr lang="en-US" sz="1600" dirty="0">
                <a:solidFill>
                  <a:schemeClr val="accent5"/>
                </a:solidFill>
                <a:latin typeface="Barlow" panose="00000500000000000000" pitchFamily="2" charset="0"/>
              </a:rPr>
              <a:t>presents a comprehensive digital solution designed to reshape the blood donation and emergency blood requests.</a:t>
            </a:r>
          </a:p>
          <a:p>
            <a:pPr algn="just"/>
            <a:r>
              <a:rPr lang="en-US" sz="1600" dirty="0">
                <a:solidFill>
                  <a:schemeClr val="accent5"/>
                </a:solidFill>
                <a:latin typeface="Barlow" panose="00000500000000000000" pitchFamily="2" charset="0"/>
              </a:rPr>
              <a:t>3. Integrated with advance technology with healthcare needs, this system offers an </a:t>
            </a:r>
            <a:r>
              <a:rPr lang="en-US" sz="1600" dirty="0" err="1">
                <a:solidFill>
                  <a:schemeClr val="accent5"/>
                </a:solidFill>
                <a:latin typeface="Barlow" panose="00000500000000000000" pitchFamily="2" charset="0"/>
              </a:rPr>
              <a:t>usercentric</a:t>
            </a:r>
            <a:r>
              <a:rPr lang="en-US" sz="1600" dirty="0">
                <a:solidFill>
                  <a:schemeClr val="accent5"/>
                </a:solidFill>
                <a:latin typeface="Barlow" panose="00000500000000000000" pitchFamily="2" charset="0"/>
              </a:rPr>
              <a:t> functionalities. </a:t>
            </a:r>
          </a:p>
          <a:p>
            <a:pPr algn="just"/>
            <a:r>
              <a:rPr lang="en-US" sz="1600" dirty="0">
                <a:solidFill>
                  <a:schemeClr val="accent5"/>
                </a:solidFill>
                <a:latin typeface="Barlow" panose="00000500000000000000" pitchFamily="2" charset="0"/>
              </a:rPr>
              <a:t>4.  With this user-friendly system, people wanting to donate blood can easily sign up, provide important health information, and verify their blood test results with integrated security to maintain user data privacy. </a:t>
            </a:r>
          </a:p>
        </p:txBody>
      </p:sp>
    </p:spTree>
  </p:cSld>
  <p:clrMapOvr>
    <a:masterClrMapping/>
  </p:clrMapOvr>
</p:sld>
</file>

<file path=ppt/theme/theme1.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TotalTime>
  <Words>639</Words>
  <Application>Microsoft Office PowerPoint</Application>
  <PresentationFormat>On-screen Show (16:9)</PresentationFormat>
  <Paragraphs>122</Paragraphs>
  <Slides>36</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vt:lpstr>
      <vt:lpstr>PT Serif</vt:lpstr>
      <vt:lpstr>Calibri</vt:lpstr>
      <vt:lpstr>Krona One</vt:lpstr>
      <vt:lpstr>Krone One</vt:lpstr>
      <vt:lpstr>Oswald</vt:lpstr>
      <vt:lpstr>Nunito Sans</vt:lpstr>
      <vt:lpstr>Roboto</vt:lpstr>
      <vt:lpstr>Barlow</vt:lpstr>
      <vt:lpstr>Blood Bank Center by Slidesgo</vt:lpstr>
      <vt:lpstr>BLOOD BANKING SYSTEM</vt:lpstr>
      <vt:lpstr>Roadmap</vt:lpstr>
      <vt:lpstr>INTRODUCTION</vt:lpstr>
      <vt:lpstr>20,0000</vt:lpstr>
      <vt:lpstr>World Statistics Deaths Rate</vt:lpstr>
      <vt:lpstr>OUR STATISTICS</vt:lpstr>
      <vt:lpstr>BLOOD GROUPS</vt:lpstr>
      <vt:lpstr>“You are not important because of how long you live, you are important because of how effective you live.”  – Myles Munroe</vt:lpstr>
      <vt:lpstr>IDEA /APPROACH</vt:lpstr>
      <vt:lpstr>PowerPoint Presentation</vt:lpstr>
      <vt:lpstr>DESIGN PROCESS</vt:lpstr>
      <vt:lpstr>Process Hierarchy</vt:lpstr>
      <vt:lpstr>PowerPoint Presentation</vt:lpstr>
      <vt:lpstr>PowerPoint Presentation</vt:lpstr>
      <vt:lpstr>PowerPoint Presentation</vt:lpstr>
      <vt:lpstr>PowerPoint Presentation</vt:lpstr>
      <vt:lpstr>PowerPoint Presentation</vt:lpstr>
      <vt:lpstr>Data Base Schema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TEAM</vt:lpstr>
      <vt:lpstr>MENTOR</vt:lpstr>
      <vt:lpstr>“Donate your blood for a reason, let the reason to be for life.”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BANK SYSTEM</dc:title>
  <cp:lastModifiedBy>Shiva Krishna Beeraboina</cp:lastModifiedBy>
  <cp:revision>55</cp:revision>
  <dcterms:modified xsi:type="dcterms:W3CDTF">2023-11-14T19:02:51Z</dcterms:modified>
</cp:coreProperties>
</file>